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325" r:id="rId3"/>
    <p:sldId id="284" r:id="rId4"/>
    <p:sldId id="267" r:id="rId5"/>
    <p:sldId id="330" r:id="rId6"/>
    <p:sldId id="360" r:id="rId7"/>
    <p:sldId id="354" r:id="rId8"/>
    <p:sldId id="355" r:id="rId9"/>
    <p:sldId id="356" r:id="rId10"/>
    <p:sldId id="357" r:id="rId11"/>
    <p:sldId id="358" r:id="rId12"/>
    <p:sldId id="359" r:id="rId13"/>
    <p:sldId id="282" r:id="rId14"/>
    <p:sldId id="361" r:id="rId15"/>
    <p:sldId id="362" r:id="rId16"/>
    <p:sldId id="271" r:id="rId17"/>
    <p:sldId id="364" r:id="rId18"/>
    <p:sldId id="35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6" userDrawn="1">
          <p15:clr>
            <a:srgbClr val="F26B43"/>
          </p15:clr>
        </p15:guide>
        <p15:guide id="2" pos="665" userDrawn="1">
          <p15:clr>
            <a:srgbClr val="F26B43"/>
          </p15:clr>
        </p15:guide>
        <p15:guide id="3" pos="7015" userDrawn="1">
          <p15:clr>
            <a:srgbClr val="F26B43"/>
          </p15:clr>
        </p15:guide>
        <p15:guide id="4" orient="horz" pos="3884" userDrawn="1">
          <p15:clr>
            <a:srgbClr val="F26B43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TER MELON" initials="WM" lastIdx="1" clrIdx="0">
    <p:extLst>
      <p:ext uri="{19B8F6BF-5375-455C-9EA6-DF929625EA0E}">
        <p15:presenceInfo xmlns:p15="http://schemas.microsoft.com/office/powerpoint/2012/main" userId="2e05fa9db8a362a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48E3"/>
    <a:srgbClr val="7C5DF0"/>
    <a:srgbClr val="F9FBFF"/>
    <a:srgbClr val="F0F5FF"/>
    <a:srgbClr val="26273C"/>
    <a:srgbClr val="93A4CB"/>
    <a:srgbClr val="E4ECFB"/>
    <a:srgbClr val="535C79"/>
    <a:srgbClr val="B3C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636" y="-18"/>
      </p:cViewPr>
      <p:guideLst>
        <p:guide orient="horz" pos="436"/>
        <p:guide pos="665"/>
        <p:guide pos="7015"/>
        <p:guide orient="horz" pos="38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0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621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bg>
      <p:bgPr>
        <a:gradFill>
          <a:gsLst>
            <a:gs pos="95000">
              <a:schemeClr val="accent6"/>
            </a:gs>
            <a:gs pos="5000">
              <a:schemeClr val="accent5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80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B44ADA-1A20-49D6-B992-B061C4C0320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95000">
                <a:schemeClr val="accent4"/>
              </a:gs>
              <a:gs pos="5000">
                <a:schemeClr val="accent3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548C3A-668C-4A59-AFF3-4A61F8C31F45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DD9F4-AD3E-45FD-B8FE-5570D4A479A9}"/>
              </a:ext>
            </a:extLst>
          </p:cNvPr>
          <p:cNvSpPr txBox="1"/>
          <p:nvPr userDrawn="1"/>
        </p:nvSpPr>
        <p:spPr>
          <a:xfrm rot="5400000" flipV="1">
            <a:off x="-1019404" y="4921880"/>
            <a:ext cx="2936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defRPr>
            </a:lvl1pPr>
          </a:lstStyle>
          <a:p>
            <a:pPr algn="l"/>
            <a:r>
              <a:rPr lang="en-US" sz="1050" dirty="0">
                <a:solidFill>
                  <a:schemeClr val="bg1"/>
                </a:solidFill>
                <a:latin typeface="+mj-lt"/>
              </a:rPr>
              <a:t>Page </a:t>
            </a:r>
            <a:fld id="{260E2A6B-A809-4840-BF14-8648BC0BDF87}" type="slidenum">
              <a:rPr lang="id-ID" sz="10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r>
              <a:rPr lang="en-US" sz="1050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|</a:t>
            </a:r>
            <a:r>
              <a:rPr lang="en-US" sz="1050" dirty="0">
                <a:solidFill>
                  <a:schemeClr val="bg1"/>
                </a:solidFill>
                <a:latin typeface="+mj-lt"/>
              </a:rPr>
              <a:t>    Claymorphism section</a:t>
            </a:r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0E4506-9970-40D6-AF58-813EC6615931}"/>
              </a:ext>
            </a:extLst>
          </p:cNvPr>
          <p:cNvGrpSpPr/>
          <p:nvPr userDrawn="1"/>
        </p:nvGrpSpPr>
        <p:grpSpPr>
          <a:xfrm>
            <a:off x="242188" y="242949"/>
            <a:ext cx="432407" cy="430946"/>
            <a:chOff x="242188" y="242949"/>
            <a:chExt cx="432407" cy="4309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89116B6-70DE-4ECC-8C66-ED3D55DA5B1B}"/>
                </a:ext>
              </a:extLst>
            </p:cNvPr>
            <p:cNvGrpSpPr/>
            <p:nvPr userDrawn="1"/>
          </p:nvGrpSpPr>
          <p:grpSpPr>
            <a:xfrm>
              <a:off x="242188" y="242949"/>
              <a:ext cx="432407" cy="430946"/>
              <a:chOff x="242188" y="242949"/>
              <a:chExt cx="432407" cy="430946"/>
            </a:xfrm>
            <a:solidFill>
              <a:schemeClr val="bg1"/>
            </a:solidFill>
          </p:grpSpPr>
          <p:sp>
            <p:nvSpPr>
              <p:cNvPr id="6" name="Graphic 8">
                <a:extLst>
                  <a:ext uri="{FF2B5EF4-FFF2-40B4-BE49-F238E27FC236}">
                    <a16:creationId xmlns:a16="http://schemas.microsoft.com/office/drawing/2014/main" id="{939AB3A5-B2CA-4CD4-869D-27154B9B317E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381000" dist="127000" dir="5400000" algn="ctr" rotWithShape="0">
                  <a:srgbClr val="93A4CB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" name="Graphic 8">
                <a:extLst>
                  <a:ext uri="{FF2B5EF4-FFF2-40B4-BE49-F238E27FC236}">
                    <a16:creationId xmlns:a16="http://schemas.microsoft.com/office/drawing/2014/main" id="{4354A7D3-F9BC-45D7-A76F-D33349C1A7AD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152400" dist="25400" dir="2700000">
                  <a:srgbClr val="B3C5EA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D9F12A-80FE-4C35-ABE9-32388290AA5F}"/>
                </a:ext>
              </a:extLst>
            </p:cNvPr>
            <p:cNvSpPr txBox="1"/>
            <p:nvPr userDrawn="1"/>
          </p:nvSpPr>
          <p:spPr>
            <a:xfrm>
              <a:off x="378512" y="368879"/>
              <a:ext cx="159758" cy="179086"/>
            </a:xfrm>
            <a:custGeom>
              <a:avLst/>
              <a:gdLst/>
              <a:ahLst/>
              <a:cxnLst/>
              <a:rect l="l" t="t" r="r" b="b"/>
              <a:pathLst>
                <a:path w="124149" h="139170">
                  <a:moveTo>
                    <a:pt x="67323" y="0"/>
                  </a:moveTo>
                  <a:cubicBezTo>
                    <a:pt x="76975" y="0"/>
                    <a:pt x="85631" y="1629"/>
                    <a:pt x="93292" y="4886"/>
                  </a:cubicBezTo>
                  <a:cubicBezTo>
                    <a:pt x="100954" y="8144"/>
                    <a:pt x="107439" y="12457"/>
                    <a:pt x="112747" y="17826"/>
                  </a:cubicBezTo>
                  <a:cubicBezTo>
                    <a:pt x="118056" y="23195"/>
                    <a:pt x="121856" y="29077"/>
                    <a:pt x="124149" y="35471"/>
                  </a:cubicBezTo>
                  <a:lnTo>
                    <a:pt x="102070" y="45787"/>
                  </a:lnTo>
                  <a:cubicBezTo>
                    <a:pt x="99415" y="39030"/>
                    <a:pt x="95102" y="33450"/>
                    <a:pt x="89130" y="29046"/>
                  </a:cubicBezTo>
                  <a:cubicBezTo>
                    <a:pt x="83158" y="24643"/>
                    <a:pt x="75889" y="22441"/>
                    <a:pt x="67323" y="22441"/>
                  </a:cubicBezTo>
                  <a:cubicBezTo>
                    <a:pt x="58877" y="22441"/>
                    <a:pt x="51457" y="24401"/>
                    <a:pt x="45063" y="28323"/>
                  </a:cubicBezTo>
                  <a:cubicBezTo>
                    <a:pt x="38668" y="32244"/>
                    <a:pt x="33661" y="37733"/>
                    <a:pt x="30042" y="44791"/>
                  </a:cubicBezTo>
                  <a:cubicBezTo>
                    <a:pt x="26422" y="51849"/>
                    <a:pt x="24612" y="60084"/>
                    <a:pt x="24612" y="69494"/>
                  </a:cubicBezTo>
                  <a:cubicBezTo>
                    <a:pt x="24612" y="78905"/>
                    <a:pt x="26422" y="87139"/>
                    <a:pt x="30042" y="94197"/>
                  </a:cubicBezTo>
                  <a:cubicBezTo>
                    <a:pt x="33661" y="101256"/>
                    <a:pt x="38668" y="106775"/>
                    <a:pt x="45063" y="110757"/>
                  </a:cubicBezTo>
                  <a:cubicBezTo>
                    <a:pt x="51457" y="114738"/>
                    <a:pt x="58877" y="116729"/>
                    <a:pt x="67323" y="116729"/>
                  </a:cubicBezTo>
                  <a:cubicBezTo>
                    <a:pt x="75889" y="116729"/>
                    <a:pt x="83158" y="114527"/>
                    <a:pt x="89130" y="110123"/>
                  </a:cubicBezTo>
                  <a:cubicBezTo>
                    <a:pt x="95102" y="105720"/>
                    <a:pt x="99415" y="100140"/>
                    <a:pt x="102070" y="93383"/>
                  </a:cubicBezTo>
                  <a:lnTo>
                    <a:pt x="124149" y="103699"/>
                  </a:lnTo>
                  <a:cubicBezTo>
                    <a:pt x="121856" y="110093"/>
                    <a:pt x="118056" y="115975"/>
                    <a:pt x="112747" y="121344"/>
                  </a:cubicBezTo>
                  <a:cubicBezTo>
                    <a:pt x="107439" y="126713"/>
                    <a:pt x="100954" y="131026"/>
                    <a:pt x="93292" y="134283"/>
                  </a:cubicBezTo>
                  <a:cubicBezTo>
                    <a:pt x="85631" y="137541"/>
                    <a:pt x="76975" y="139170"/>
                    <a:pt x="67323" y="139170"/>
                  </a:cubicBezTo>
                  <a:cubicBezTo>
                    <a:pt x="57671" y="139170"/>
                    <a:pt x="48742" y="137451"/>
                    <a:pt x="40538" y="134012"/>
                  </a:cubicBezTo>
                  <a:cubicBezTo>
                    <a:pt x="32334" y="130573"/>
                    <a:pt x="25216" y="125717"/>
                    <a:pt x="19183" y="119444"/>
                  </a:cubicBezTo>
                  <a:cubicBezTo>
                    <a:pt x="13151" y="113170"/>
                    <a:pt x="8445" y="105780"/>
                    <a:pt x="5067" y="97274"/>
                  </a:cubicBezTo>
                  <a:cubicBezTo>
                    <a:pt x="1689" y="88768"/>
                    <a:pt x="0" y="79508"/>
                    <a:pt x="0" y="69494"/>
                  </a:cubicBezTo>
                  <a:cubicBezTo>
                    <a:pt x="0" y="59480"/>
                    <a:pt x="1689" y="50221"/>
                    <a:pt x="5067" y="41715"/>
                  </a:cubicBezTo>
                  <a:cubicBezTo>
                    <a:pt x="8445" y="33209"/>
                    <a:pt x="13151" y="25849"/>
                    <a:pt x="19183" y="19636"/>
                  </a:cubicBezTo>
                  <a:cubicBezTo>
                    <a:pt x="25216" y="13422"/>
                    <a:pt x="32334" y="8596"/>
                    <a:pt x="40538" y="5158"/>
                  </a:cubicBezTo>
                  <a:cubicBezTo>
                    <a:pt x="48742" y="1719"/>
                    <a:pt x="57671" y="0"/>
                    <a:pt x="67323" y="0"/>
                  </a:cubicBezTo>
                  <a:close/>
                </a:path>
              </a:pathLst>
            </a:custGeom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88900" dist="381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 b="1" dirty="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endParaRPr>
            </a:p>
          </p:txBody>
        </p:sp>
      </p:grp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70FFE552-2A70-4868-B959-2909BE715658}"/>
              </a:ext>
            </a:extLst>
          </p:cNvPr>
          <p:cNvSpPr/>
          <p:nvPr userDrawn="1"/>
        </p:nvSpPr>
        <p:spPr>
          <a:xfrm rot="10800000">
            <a:off x="5194168" y="0"/>
            <a:ext cx="901831" cy="3429000"/>
          </a:xfrm>
          <a:prstGeom prst="rtTriangle">
            <a:avLst/>
          </a:prstGeom>
          <a:solidFill>
            <a:srgbClr val="26273C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B8908102-7524-47FD-9F43-B0BBA8E2FF8C}"/>
              </a:ext>
            </a:extLst>
          </p:cNvPr>
          <p:cNvSpPr/>
          <p:nvPr userDrawn="1"/>
        </p:nvSpPr>
        <p:spPr>
          <a:xfrm>
            <a:off x="6095999" y="3429000"/>
            <a:ext cx="901831" cy="3429000"/>
          </a:xfrm>
          <a:prstGeom prst="rtTriangle">
            <a:avLst/>
          </a:prstGeom>
          <a:solidFill>
            <a:srgbClr val="26273C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63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gradFill>
          <a:gsLst>
            <a:gs pos="95000">
              <a:schemeClr val="accent2"/>
            </a:gs>
            <a:gs pos="5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887A87-7D02-4DAF-9465-7070064508A9}"/>
              </a:ext>
            </a:extLst>
          </p:cNvPr>
          <p:cNvSpPr txBox="1"/>
          <p:nvPr userDrawn="1"/>
        </p:nvSpPr>
        <p:spPr>
          <a:xfrm rot="5400000" flipV="1">
            <a:off x="-1019404" y="4921880"/>
            <a:ext cx="2936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defRPr>
            </a:lvl1pPr>
          </a:lstStyle>
          <a:p>
            <a:pPr algn="l"/>
            <a:r>
              <a:rPr lang="en-US" sz="1050" dirty="0">
                <a:solidFill>
                  <a:schemeClr val="bg1"/>
                </a:solidFill>
                <a:latin typeface="+mj-lt"/>
              </a:rPr>
              <a:t>Page </a:t>
            </a:r>
            <a:fld id="{260E2A6B-A809-4840-BF14-8648BC0BDF87}" type="slidenum">
              <a:rPr lang="id-ID" sz="10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r>
              <a:rPr lang="en-US" sz="1050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|</a:t>
            </a:r>
            <a:r>
              <a:rPr lang="en-US" sz="1050" dirty="0">
                <a:solidFill>
                  <a:schemeClr val="bg1"/>
                </a:solidFill>
                <a:latin typeface="+mj-lt"/>
              </a:rPr>
              <a:t>    Claymorphism section</a:t>
            </a:r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B77BD3-D62F-4707-994E-A671DF4C0445}"/>
              </a:ext>
            </a:extLst>
          </p:cNvPr>
          <p:cNvGrpSpPr/>
          <p:nvPr userDrawn="1"/>
        </p:nvGrpSpPr>
        <p:grpSpPr>
          <a:xfrm>
            <a:off x="242188" y="242949"/>
            <a:ext cx="432407" cy="430946"/>
            <a:chOff x="242188" y="242949"/>
            <a:chExt cx="432407" cy="4309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5E927C8-D0F2-4A90-80AA-F2AA3A03845E}"/>
                </a:ext>
              </a:extLst>
            </p:cNvPr>
            <p:cNvGrpSpPr/>
            <p:nvPr userDrawn="1"/>
          </p:nvGrpSpPr>
          <p:grpSpPr>
            <a:xfrm>
              <a:off x="242188" y="242949"/>
              <a:ext cx="432407" cy="430946"/>
              <a:chOff x="242188" y="242949"/>
              <a:chExt cx="432407" cy="430946"/>
            </a:xfrm>
            <a:solidFill>
              <a:schemeClr val="bg1"/>
            </a:solidFill>
          </p:grpSpPr>
          <p:sp>
            <p:nvSpPr>
              <p:cNvPr id="7" name="Graphic 8">
                <a:extLst>
                  <a:ext uri="{FF2B5EF4-FFF2-40B4-BE49-F238E27FC236}">
                    <a16:creationId xmlns:a16="http://schemas.microsoft.com/office/drawing/2014/main" id="{63D2714B-E0F8-41D1-B7E6-CE25EF527AA9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381000" dist="127000" dir="5400000" algn="ctr" rotWithShape="0">
                  <a:srgbClr val="93A4CB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" name="Graphic 8">
                <a:extLst>
                  <a:ext uri="{FF2B5EF4-FFF2-40B4-BE49-F238E27FC236}">
                    <a16:creationId xmlns:a16="http://schemas.microsoft.com/office/drawing/2014/main" id="{E4814EC3-003B-4E56-A4A2-CB3FACD0FDB9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152400" dist="25400" dir="2700000">
                  <a:srgbClr val="B3C5EA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7CA88E-7EED-4DEE-A144-5DD38A24BFF7}"/>
                </a:ext>
              </a:extLst>
            </p:cNvPr>
            <p:cNvSpPr txBox="1"/>
            <p:nvPr userDrawn="1"/>
          </p:nvSpPr>
          <p:spPr>
            <a:xfrm>
              <a:off x="378512" y="368879"/>
              <a:ext cx="159758" cy="179086"/>
            </a:xfrm>
            <a:custGeom>
              <a:avLst/>
              <a:gdLst/>
              <a:ahLst/>
              <a:cxnLst/>
              <a:rect l="l" t="t" r="r" b="b"/>
              <a:pathLst>
                <a:path w="124149" h="139170">
                  <a:moveTo>
                    <a:pt x="67323" y="0"/>
                  </a:moveTo>
                  <a:cubicBezTo>
                    <a:pt x="76975" y="0"/>
                    <a:pt x="85631" y="1629"/>
                    <a:pt x="93292" y="4886"/>
                  </a:cubicBezTo>
                  <a:cubicBezTo>
                    <a:pt x="100954" y="8144"/>
                    <a:pt x="107439" y="12457"/>
                    <a:pt x="112747" y="17826"/>
                  </a:cubicBezTo>
                  <a:cubicBezTo>
                    <a:pt x="118056" y="23195"/>
                    <a:pt x="121856" y="29077"/>
                    <a:pt x="124149" y="35471"/>
                  </a:cubicBezTo>
                  <a:lnTo>
                    <a:pt x="102070" y="45787"/>
                  </a:lnTo>
                  <a:cubicBezTo>
                    <a:pt x="99415" y="39030"/>
                    <a:pt x="95102" y="33450"/>
                    <a:pt x="89130" y="29046"/>
                  </a:cubicBezTo>
                  <a:cubicBezTo>
                    <a:pt x="83158" y="24643"/>
                    <a:pt x="75889" y="22441"/>
                    <a:pt x="67323" y="22441"/>
                  </a:cubicBezTo>
                  <a:cubicBezTo>
                    <a:pt x="58877" y="22441"/>
                    <a:pt x="51457" y="24401"/>
                    <a:pt x="45063" y="28323"/>
                  </a:cubicBezTo>
                  <a:cubicBezTo>
                    <a:pt x="38668" y="32244"/>
                    <a:pt x="33661" y="37733"/>
                    <a:pt x="30042" y="44791"/>
                  </a:cubicBezTo>
                  <a:cubicBezTo>
                    <a:pt x="26422" y="51849"/>
                    <a:pt x="24612" y="60084"/>
                    <a:pt x="24612" y="69494"/>
                  </a:cubicBezTo>
                  <a:cubicBezTo>
                    <a:pt x="24612" y="78905"/>
                    <a:pt x="26422" y="87139"/>
                    <a:pt x="30042" y="94197"/>
                  </a:cubicBezTo>
                  <a:cubicBezTo>
                    <a:pt x="33661" y="101256"/>
                    <a:pt x="38668" y="106775"/>
                    <a:pt x="45063" y="110757"/>
                  </a:cubicBezTo>
                  <a:cubicBezTo>
                    <a:pt x="51457" y="114738"/>
                    <a:pt x="58877" y="116729"/>
                    <a:pt x="67323" y="116729"/>
                  </a:cubicBezTo>
                  <a:cubicBezTo>
                    <a:pt x="75889" y="116729"/>
                    <a:pt x="83158" y="114527"/>
                    <a:pt x="89130" y="110123"/>
                  </a:cubicBezTo>
                  <a:cubicBezTo>
                    <a:pt x="95102" y="105720"/>
                    <a:pt x="99415" y="100140"/>
                    <a:pt x="102070" y="93383"/>
                  </a:cubicBezTo>
                  <a:lnTo>
                    <a:pt x="124149" y="103699"/>
                  </a:lnTo>
                  <a:cubicBezTo>
                    <a:pt x="121856" y="110093"/>
                    <a:pt x="118056" y="115975"/>
                    <a:pt x="112747" y="121344"/>
                  </a:cubicBezTo>
                  <a:cubicBezTo>
                    <a:pt x="107439" y="126713"/>
                    <a:pt x="100954" y="131026"/>
                    <a:pt x="93292" y="134283"/>
                  </a:cubicBezTo>
                  <a:cubicBezTo>
                    <a:pt x="85631" y="137541"/>
                    <a:pt x="76975" y="139170"/>
                    <a:pt x="67323" y="139170"/>
                  </a:cubicBezTo>
                  <a:cubicBezTo>
                    <a:pt x="57671" y="139170"/>
                    <a:pt x="48742" y="137451"/>
                    <a:pt x="40538" y="134012"/>
                  </a:cubicBezTo>
                  <a:cubicBezTo>
                    <a:pt x="32334" y="130573"/>
                    <a:pt x="25216" y="125717"/>
                    <a:pt x="19183" y="119444"/>
                  </a:cubicBezTo>
                  <a:cubicBezTo>
                    <a:pt x="13151" y="113170"/>
                    <a:pt x="8445" y="105780"/>
                    <a:pt x="5067" y="97274"/>
                  </a:cubicBezTo>
                  <a:cubicBezTo>
                    <a:pt x="1689" y="88768"/>
                    <a:pt x="0" y="79508"/>
                    <a:pt x="0" y="69494"/>
                  </a:cubicBezTo>
                  <a:cubicBezTo>
                    <a:pt x="0" y="59480"/>
                    <a:pt x="1689" y="50221"/>
                    <a:pt x="5067" y="41715"/>
                  </a:cubicBezTo>
                  <a:cubicBezTo>
                    <a:pt x="8445" y="33209"/>
                    <a:pt x="13151" y="25849"/>
                    <a:pt x="19183" y="19636"/>
                  </a:cubicBezTo>
                  <a:cubicBezTo>
                    <a:pt x="25216" y="13422"/>
                    <a:pt x="32334" y="8596"/>
                    <a:pt x="40538" y="5158"/>
                  </a:cubicBezTo>
                  <a:cubicBezTo>
                    <a:pt x="48742" y="1719"/>
                    <a:pt x="57671" y="0"/>
                    <a:pt x="67323" y="0"/>
                  </a:cubicBezTo>
                  <a:close/>
                </a:path>
              </a:pathLst>
            </a:custGeom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88900" dist="381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 b="1" dirty="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2903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gradFill>
          <a:gsLst>
            <a:gs pos="95000">
              <a:schemeClr val="accent4"/>
            </a:gs>
            <a:gs pos="5000">
              <a:schemeClr val="accent3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887A87-7D02-4DAF-9465-7070064508A9}"/>
              </a:ext>
            </a:extLst>
          </p:cNvPr>
          <p:cNvSpPr txBox="1"/>
          <p:nvPr userDrawn="1"/>
        </p:nvSpPr>
        <p:spPr>
          <a:xfrm rot="5400000" flipV="1">
            <a:off x="-1019404" y="4921880"/>
            <a:ext cx="2936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defRPr>
            </a:lvl1pPr>
          </a:lstStyle>
          <a:p>
            <a:pPr algn="l"/>
            <a:r>
              <a:rPr lang="en-US" sz="1050" dirty="0">
                <a:solidFill>
                  <a:schemeClr val="bg1"/>
                </a:solidFill>
                <a:latin typeface="+mj-lt"/>
              </a:rPr>
              <a:t>Page </a:t>
            </a:r>
            <a:fld id="{260E2A6B-A809-4840-BF14-8648BC0BDF87}" type="slidenum">
              <a:rPr lang="id-ID" sz="10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r>
              <a:rPr lang="en-US" sz="1050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n-US" sz="105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|</a:t>
            </a:r>
            <a:r>
              <a:rPr lang="en-US" sz="1050" dirty="0">
                <a:solidFill>
                  <a:schemeClr val="bg1"/>
                </a:solidFill>
                <a:latin typeface="+mj-lt"/>
              </a:rPr>
              <a:t>    Claymorphism section</a:t>
            </a:r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B77BD3-D62F-4707-994E-A671DF4C0445}"/>
              </a:ext>
            </a:extLst>
          </p:cNvPr>
          <p:cNvGrpSpPr/>
          <p:nvPr userDrawn="1"/>
        </p:nvGrpSpPr>
        <p:grpSpPr>
          <a:xfrm>
            <a:off x="242188" y="242949"/>
            <a:ext cx="432407" cy="430946"/>
            <a:chOff x="242188" y="242949"/>
            <a:chExt cx="432407" cy="4309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5E927C8-D0F2-4A90-80AA-F2AA3A03845E}"/>
                </a:ext>
              </a:extLst>
            </p:cNvPr>
            <p:cNvGrpSpPr/>
            <p:nvPr userDrawn="1"/>
          </p:nvGrpSpPr>
          <p:grpSpPr>
            <a:xfrm>
              <a:off x="242188" y="242949"/>
              <a:ext cx="432407" cy="430946"/>
              <a:chOff x="242188" y="242949"/>
              <a:chExt cx="432407" cy="430946"/>
            </a:xfrm>
            <a:solidFill>
              <a:schemeClr val="bg1"/>
            </a:solidFill>
          </p:grpSpPr>
          <p:sp>
            <p:nvSpPr>
              <p:cNvPr id="7" name="Graphic 8">
                <a:extLst>
                  <a:ext uri="{FF2B5EF4-FFF2-40B4-BE49-F238E27FC236}">
                    <a16:creationId xmlns:a16="http://schemas.microsoft.com/office/drawing/2014/main" id="{63D2714B-E0F8-41D1-B7E6-CE25EF527AA9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381000" dist="127000" dir="5400000" algn="ctr" rotWithShape="0">
                  <a:srgbClr val="93A4CB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" name="Graphic 8">
                <a:extLst>
                  <a:ext uri="{FF2B5EF4-FFF2-40B4-BE49-F238E27FC236}">
                    <a16:creationId xmlns:a16="http://schemas.microsoft.com/office/drawing/2014/main" id="{E4814EC3-003B-4E56-A4A2-CB3FACD0FDB9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152400" dist="25400" dir="2700000">
                  <a:srgbClr val="B3C5EA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7CA88E-7EED-4DEE-A144-5DD38A24BFF7}"/>
                </a:ext>
              </a:extLst>
            </p:cNvPr>
            <p:cNvSpPr txBox="1"/>
            <p:nvPr userDrawn="1"/>
          </p:nvSpPr>
          <p:spPr>
            <a:xfrm>
              <a:off x="378512" y="368879"/>
              <a:ext cx="159758" cy="179086"/>
            </a:xfrm>
            <a:custGeom>
              <a:avLst/>
              <a:gdLst/>
              <a:ahLst/>
              <a:cxnLst/>
              <a:rect l="l" t="t" r="r" b="b"/>
              <a:pathLst>
                <a:path w="124149" h="139170">
                  <a:moveTo>
                    <a:pt x="67323" y="0"/>
                  </a:moveTo>
                  <a:cubicBezTo>
                    <a:pt x="76975" y="0"/>
                    <a:pt x="85631" y="1629"/>
                    <a:pt x="93292" y="4886"/>
                  </a:cubicBezTo>
                  <a:cubicBezTo>
                    <a:pt x="100954" y="8144"/>
                    <a:pt x="107439" y="12457"/>
                    <a:pt x="112747" y="17826"/>
                  </a:cubicBezTo>
                  <a:cubicBezTo>
                    <a:pt x="118056" y="23195"/>
                    <a:pt x="121856" y="29077"/>
                    <a:pt x="124149" y="35471"/>
                  </a:cubicBezTo>
                  <a:lnTo>
                    <a:pt x="102070" y="45787"/>
                  </a:lnTo>
                  <a:cubicBezTo>
                    <a:pt x="99415" y="39030"/>
                    <a:pt x="95102" y="33450"/>
                    <a:pt x="89130" y="29046"/>
                  </a:cubicBezTo>
                  <a:cubicBezTo>
                    <a:pt x="83158" y="24643"/>
                    <a:pt x="75889" y="22441"/>
                    <a:pt x="67323" y="22441"/>
                  </a:cubicBezTo>
                  <a:cubicBezTo>
                    <a:pt x="58877" y="22441"/>
                    <a:pt x="51457" y="24401"/>
                    <a:pt x="45063" y="28323"/>
                  </a:cubicBezTo>
                  <a:cubicBezTo>
                    <a:pt x="38668" y="32244"/>
                    <a:pt x="33661" y="37733"/>
                    <a:pt x="30042" y="44791"/>
                  </a:cubicBezTo>
                  <a:cubicBezTo>
                    <a:pt x="26422" y="51849"/>
                    <a:pt x="24612" y="60084"/>
                    <a:pt x="24612" y="69494"/>
                  </a:cubicBezTo>
                  <a:cubicBezTo>
                    <a:pt x="24612" y="78905"/>
                    <a:pt x="26422" y="87139"/>
                    <a:pt x="30042" y="94197"/>
                  </a:cubicBezTo>
                  <a:cubicBezTo>
                    <a:pt x="33661" y="101256"/>
                    <a:pt x="38668" y="106775"/>
                    <a:pt x="45063" y="110757"/>
                  </a:cubicBezTo>
                  <a:cubicBezTo>
                    <a:pt x="51457" y="114738"/>
                    <a:pt x="58877" y="116729"/>
                    <a:pt x="67323" y="116729"/>
                  </a:cubicBezTo>
                  <a:cubicBezTo>
                    <a:pt x="75889" y="116729"/>
                    <a:pt x="83158" y="114527"/>
                    <a:pt x="89130" y="110123"/>
                  </a:cubicBezTo>
                  <a:cubicBezTo>
                    <a:pt x="95102" y="105720"/>
                    <a:pt x="99415" y="100140"/>
                    <a:pt x="102070" y="93383"/>
                  </a:cubicBezTo>
                  <a:lnTo>
                    <a:pt x="124149" y="103699"/>
                  </a:lnTo>
                  <a:cubicBezTo>
                    <a:pt x="121856" y="110093"/>
                    <a:pt x="118056" y="115975"/>
                    <a:pt x="112747" y="121344"/>
                  </a:cubicBezTo>
                  <a:cubicBezTo>
                    <a:pt x="107439" y="126713"/>
                    <a:pt x="100954" y="131026"/>
                    <a:pt x="93292" y="134283"/>
                  </a:cubicBezTo>
                  <a:cubicBezTo>
                    <a:pt x="85631" y="137541"/>
                    <a:pt x="76975" y="139170"/>
                    <a:pt x="67323" y="139170"/>
                  </a:cubicBezTo>
                  <a:cubicBezTo>
                    <a:pt x="57671" y="139170"/>
                    <a:pt x="48742" y="137451"/>
                    <a:pt x="40538" y="134012"/>
                  </a:cubicBezTo>
                  <a:cubicBezTo>
                    <a:pt x="32334" y="130573"/>
                    <a:pt x="25216" y="125717"/>
                    <a:pt x="19183" y="119444"/>
                  </a:cubicBezTo>
                  <a:cubicBezTo>
                    <a:pt x="13151" y="113170"/>
                    <a:pt x="8445" y="105780"/>
                    <a:pt x="5067" y="97274"/>
                  </a:cubicBezTo>
                  <a:cubicBezTo>
                    <a:pt x="1689" y="88768"/>
                    <a:pt x="0" y="79508"/>
                    <a:pt x="0" y="69494"/>
                  </a:cubicBezTo>
                  <a:cubicBezTo>
                    <a:pt x="0" y="59480"/>
                    <a:pt x="1689" y="50221"/>
                    <a:pt x="5067" y="41715"/>
                  </a:cubicBezTo>
                  <a:cubicBezTo>
                    <a:pt x="8445" y="33209"/>
                    <a:pt x="13151" y="25849"/>
                    <a:pt x="19183" y="19636"/>
                  </a:cubicBezTo>
                  <a:cubicBezTo>
                    <a:pt x="25216" y="13422"/>
                    <a:pt x="32334" y="8596"/>
                    <a:pt x="40538" y="5158"/>
                  </a:cubicBezTo>
                  <a:cubicBezTo>
                    <a:pt x="48742" y="1719"/>
                    <a:pt x="57671" y="0"/>
                    <a:pt x="67323" y="0"/>
                  </a:cubicBezTo>
                  <a:close/>
                </a:path>
              </a:pathLst>
            </a:custGeom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88900" dist="381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 b="1" dirty="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81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661E58A-4180-42D0-8BF0-9F8C3664120D}"/>
              </a:ext>
            </a:extLst>
          </p:cNvPr>
          <p:cNvSpPr/>
          <p:nvPr userDrawn="1"/>
        </p:nvSpPr>
        <p:spPr>
          <a:xfrm>
            <a:off x="0" y="3952875"/>
            <a:ext cx="876300" cy="290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966BC9B-FA14-4594-BC47-838CCF7BB25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5265196"/>
            <a:ext cx="12192000" cy="1592804"/>
          </a:xfrm>
          <a:custGeom>
            <a:avLst/>
            <a:gdLst>
              <a:gd name="connsiteX0" fmla="*/ 6096001 w 12192000"/>
              <a:gd name="connsiteY0" fmla="*/ 1 h 1592804"/>
              <a:gd name="connsiteX1" fmla="*/ 11463372 w 12192000"/>
              <a:gd name="connsiteY1" fmla="*/ 134004 h 1592804"/>
              <a:gd name="connsiteX2" fmla="*/ 12192000 w 12192000"/>
              <a:gd name="connsiteY2" fmla="*/ 895190 h 1592804"/>
              <a:gd name="connsiteX3" fmla="*/ 12192000 w 12192000"/>
              <a:gd name="connsiteY3" fmla="*/ 1592804 h 1592804"/>
              <a:gd name="connsiteX4" fmla="*/ 0 w 12192000"/>
              <a:gd name="connsiteY4" fmla="*/ 1592804 h 1592804"/>
              <a:gd name="connsiteX5" fmla="*/ 0 w 12192000"/>
              <a:gd name="connsiteY5" fmla="*/ 895190 h 1592804"/>
              <a:gd name="connsiteX6" fmla="*/ 728630 w 12192000"/>
              <a:gd name="connsiteY6" fmla="*/ 134009 h 1592804"/>
              <a:gd name="connsiteX7" fmla="*/ 6096001 w 12192000"/>
              <a:gd name="connsiteY7" fmla="*/ 1 h 15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592804">
                <a:moveTo>
                  <a:pt x="6096001" y="1"/>
                </a:moveTo>
                <a:cubicBezTo>
                  <a:pt x="7759872" y="-3"/>
                  <a:pt x="9423742" y="44661"/>
                  <a:pt x="11463372" y="134004"/>
                </a:cubicBezTo>
                <a:cubicBezTo>
                  <a:pt x="11870494" y="151838"/>
                  <a:pt x="12192000" y="487654"/>
                  <a:pt x="12192000" y="895190"/>
                </a:cubicBezTo>
                <a:lnTo>
                  <a:pt x="12192000" y="1592804"/>
                </a:lnTo>
                <a:lnTo>
                  <a:pt x="0" y="1592804"/>
                </a:lnTo>
                <a:lnTo>
                  <a:pt x="0" y="895190"/>
                </a:lnTo>
                <a:cubicBezTo>
                  <a:pt x="0" y="487657"/>
                  <a:pt x="321487" y="151841"/>
                  <a:pt x="728630" y="134009"/>
                </a:cubicBezTo>
                <a:cubicBezTo>
                  <a:pt x="2768260" y="44678"/>
                  <a:pt x="4432130" y="6"/>
                  <a:pt x="6096001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418122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 0.0777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AB5746-8001-4131-B236-8BFEC5B67ED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55688" y="700316"/>
            <a:ext cx="10080624" cy="5454705"/>
          </a:xfrm>
          <a:custGeom>
            <a:avLst/>
            <a:gdLst>
              <a:gd name="connsiteX0" fmla="*/ 5040196 w 10080624"/>
              <a:gd name="connsiteY0" fmla="*/ 1 h 5454705"/>
              <a:gd name="connsiteX1" fmla="*/ 8909682 w 10080624"/>
              <a:gd name="connsiteY1" fmla="*/ 78027 h 5454705"/>
              <a:gd name="connsiteX2" fmla="*/ 10080624 w 10080624"/>
              <a:gd name="connsiteY2" fmla="*/ 1294989 h 5454705"/>
              <a:gd name="connsiteX3" fmla="*/ 10080624 w 10080624"/>
              <a:gd name="connsiteY3" fmla="*/ 4156970 h 5454705"/>
              <a:gd name="connsiteX4" fmla="*/ 8911208 w 10080624"/>
              <a:gd name="connsiteY4" fmla="*/ 5373838 h 5454705"/>
              <a:gd name="connsiteX5" fmla="*/ 1168933 w 10080624"/>
              <a:gd name="connsiteY5" fmla="*/ 5374188 h 5454705"/>
              <a:gd name="connsiteX6" fmla="*/ 0 w 10080624"/>
              <a:gd name="connsiteY6" fmla="*/ 4157466 h 5454705"/>
              <a:gd name="connsiteX7" fmla="*/ 0 w 10080624"/>
              <a:gd name="connsiteY7" fmla="*/ 1294874 h 5454705"/>
              <a:gd name="connsiteX8" fmla="*/ 1170796 w 10080624"/>
              <a:gd name="connsiteY8" fmla="*/ 77945 h 5454705"/>
              <a:gd name="connsiteX9" fmla="*/ 5040196 w 10080624"/>
              <a:gd name="connsiteY9" fmla="*/ 1 h 545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80624" h="5454705">
                <a:moveTo>
                  <a:pt x="5040196" y="1"/>
                </a:moveTo>
                <a:cubicBezTo>
                  <a:pt x="6258150" y="38"/>
                  <a:pt x="7476118" y="26070"/>
                  <a:pt x="8909682" y="78027"/>
                </a:cubicBezTo>
                <a:cubicBezTo>
                  <a:pt x="9563746" y="101732"/>
                  <a:pt x="10080624" y="640492"/>
                  <a:pt x="10080624" y="1294989"/>
                </a:cubicBezTo>
                <a:lnTo>
                  <a:pt x="10080624" y="4156970"/>
                </a:lnTo>
                <a:cubicBezTo>
                  <a:pt x="10080624" y="4810894"/>
                  <a:pt x="9564636" y="5349415"/>
                  <a:pt x="8911208" y="5373838"/>
                </a:cubicBezTo>
                <a:cubicBezTo>
                  <a:pt x="6041557" y="5481107"/>
                  <a:pt x="4040149" y="5482098"/>
                  <a:pt x="1168933" y="5374188"/>
                </a:cubicBezTo>
                <a:cubicBezTo>
                  <a:pt x="515668" y="5349632"/>
                  <a:pt x="0" y="4811193"/>
                  <a:pt x="0" y="4157466"/>
                </a:cubicBezTo>
                <a:lnTo>
                  <a:pt x="0" y="1294874"/>
                </a:lnTo>
                <a:cubicBezTo>
                  <a:pt x="0" y="640422"/>
                  <a:pt x="516779" y="101681"/>
                  <a:pt x="1170796" y="77945"/>
                </a:cubicBezTo>
                <a:cubicBezTo>
                  <a:pt x="2604302" y="25922"/>
                  <a:pt x="3822242" y="-36"/>
                  <a:pt x="5040196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31309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777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4DE426-25B5-45E6-953E-ACA979DC0F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4019739" cy="6858000"/>
          </a:xfrm>
          <a:custGeom>
            <a:avLst/>
            <a:gdLst>
              <a:gd name="connsiteX0" fmla="*/ 0 w 4019739"/>
              <a:gd name="connsiteY0" fmla="*/ 0 h 6858000"/>
              <a:gd name="connsiteX1" fmla="*/ 4019739 w 4019739"/>
              <a:gd name="connsiteY1" fmla="*/ 0 h 6858000"/>
              <a:gd name="connsiteX2" fmla="*/ 4019739 w 4019739"/>
              <a:gd name="connsiteY2" fmla="*/ 6858000 h 6858000"/>
              <a:gd name="connsiteX3" fmla="*/ 0 w 401973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9739" h="6858000">
                <a:moveTo>
                  <a:pt x="0" y="0"/>
                </a:moveTo>
                <a:lnTo>
                  <a:pt x="4019739" y="0"/>
                </a:lnTo>
                <a:lnTo>
                  <a:pt x="401973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3A4CB">
              <a:alpha val="1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8084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777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C7F9AEC-9FBA-4B91-AE69-019E3D9A96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76334" y="2701358"/>
            <a:ext cx="1866916" cy="1760089"/>
          </a:xfrm>
          <a:custGeom>
            <a:avLst/>
            <a:gdLst>
              <a:gd name="connsiteX0" fmla="*/ 933178 w 1866916"/>
              <a:gd name="connsiteY0" fmla="*/ 1 h 1760089"/>
              <a:gd name="connsiteX1" fmla="*/ 1554119 w 1866916"/>
              <a:gd name="connsiteY1" fmla="*/ 40000 h 1760089"/>
              <a:gd name="connsiteX2" fmla="*/ 1866916 w 1866916"/>
              <a:gd name="connsiteY2" fmla="*/ 397838 h 1760089"/>
              <a:gd name="connsiteX3" fmla="*/ 1866916 w 1866916"/>
              <a:gd name="connsiteY3" fmla="*/ 1367004 h 1760089"/>
              <a:gd name="connsiteX4" fmla="*/ 1547704 w 1866916"/>
              <a:gd name="connsiteY4" fmla="*/ 1726042 h 1760089"/>
              <a:gd name="connsiteX5" fmla="*/ 319142 w 1866916"/>
              <a:gd name="connsiteY5" fmla="*/ 1726072 h 1760089"/>
              <a:gd name="connsiteX6" fmla="*/ 0 w 1866916"/>
              <a:gd name="connsiteY6" fmla="*/ 1367070 h 1760089"/>
              <a:gd name="connsiteX7" fmla="*/ 0 w 1866916"/>
              <a:gd name="connsiteY7" fmla="*/ 397250 h 1760089"/>
              <a:gd name="connsiteX8" fmla="*/ 312170 w 1866916"/>
              <a:gd name="connsiteY8" fmla="*/ 39704 h 1760089"/>
              <a:gd name="connsiteX9" fmla="*/ 933178 w 1866916"/>
              <a:gd name="connsiteY9" fmla="*/ 1 h 1760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6916" h="1760089">
                <a:moveTo>
                  <a:pt x="933178" y="1"/>
                </a:moveTo>
                <a:cubicBezTo>
                  <a:pt x="1131171" y="108"/>
                  <a:pt x="1329153" y="13499"/>
                  <a:pt x="1554119" y="40000"/>
                </a:cubicBezTo>
                <a:cubicBezTo>
                  <a:pt x="1734238" y="61219"/>
                  <a:pt x="1866916" y="216473"/>
                  <a:pt x="1866916" y="397838"/>
                </a:cubicBezTo>
                <a:lnTo>
                  <a:pt x="1866916" y="1367004"/>
                </a:lnTo>
                <a:cubicBezTo>
                  <a:pt x="1866916" y="1550898"/>
                  <a:pt x="1730646" y="1707368"/>
                  <a:pt x="1547704" y="1726042"/>
                </a:cubicBezTo>
                <a:cubicBezTo>
                  <a:pt x="1103368" y="1771397"/>
                  <a:pt x="763630" y="1771469"/>
                  <a:pt x="319142" y="1726072"/>
                </a:cubicBezTo>
                <a:cubicBezTo>
                  <a:pt x="136229" y="1707393"/>
                  <a:pt x="0" y="1550933"/>
                  <a:pt x="0" y="1367070"/>
                </a:cubicBezTo>
                <a:lnTo>
                  <a:pt x="0" y="397250"/>
                </a:lnTo>
                <a:cubicBezTo>
                  <a:pt x="0" y="216141"/>
                  <a:pt x="132317" y="60993"/>
                  <a:pt x="312170" y="39704"/>
                </a:cubicBezTo>
                <a:cubicBezTo>
                  <a:pt x="537180" y="13070"/>
                  <a:pt x="735185" y="-106"/>
                  <a:pt x="933178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6C02544-C2A0-4889-85D3-E66C953BBAD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67142" y="2701358"/>
            <a:ext cx="1866916" cy="1760089"/>
          </a:xfrm>
          <a:custGeom>
            <a:avLst/>
            <a:gdLst>
              <a:gd name="connsiteX0" fmla="*/ 933178 w 1866916"/>
              <a:gd name="connsiteY0" fmla="*/ 1 h 1760089"/>
              <a:gd name="connsiteX1" fmla="*/ 1554119 w 1866916"/>
              <a:gd name="connsiteY1" fmla="*/ 40000 h 1760089"/>
              <a:gd name="connsiteX2" fmla="*/ 1866916 w 1866916"/>
              <a:gd name="connsiteY2" fmla="*/ 397838 h 1760089"/>
              <a:gd name="connsiteX3" fmla="*/ 1866916 w 1866916"/>
              <a:gd name="connsiteY3" fmla="*/ 1367004 h 1760089"/>
              <a:gd name="connsiteX4" fmla="*/ 1547704 w 1866916"/>
              <a:gd name="connsiteY4" fmla="*/ 1726042 h 1760089"/>
              <a:gd name="connsiteX5" fmla="*/ 319142 w 1866916"/>
              <a:gd name="connsiteY5" fmla="*/ 1726072 h 1760089"/>
              <a:gd name="connsiteX6" fmla="*/ 0 w 1866916"/>
              <a:gd name="connsiteY6" fmla="*/ 1367070 h 1760089"/>
              <a:gd name="connsiteX7" fmla="*/ 0 w 1866916"/>
              <a:gd name="connsiteY7" fmla="*/ 397250 h 1760089"/>
              <a:gd name="connsiteX8" fmla="*/ 312170 w 1866916"/>
              <a:gd name="connsiteY8" fmla="*/ 39704 h 1760089"/>
              <a:gd name="connsiteX9" fmla="*/ 933178 w 1866916"/>
              <a:gd name="connsiteY9" fmla="*/ 1 h 1760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6916" h="1760089">
                <a:moveTo>
                  <a:pt x="933178" y="1"/>
                </a:moveTo>
                <a:cubicBezTo>
                  <a:pt x="1131171" y="108"/>
                  <a:pt x="1329153" y="13499"/>
                  <a:pt x="1554119" y="40000"/>
                </a:cubicBezTo>
                <a:cubicBezTo>
                  <a:pt x="1734238" y="61219"/>
                  <a:pt x="1866916" y="216473"/>
                  <a:pt x="1866916" y="397838"/>
                </a:cubicBezTo>
                <a:lnTo>
                  <a:pt x="1866916" y="1367004"/>
                </a:lnTo>
                <a:cubicBezTo>
                  <a:pt x="1866916" y="1550898"/>
                  <a:pt x="1730646" y="1707368"/>
                  <a:pt x="1547704" y="1726042"/>
                </a:cubicBezTo>
                <a:cubicBezTo>
                  <a:pt x="1103368" y="1771397"/>
                  <a:pt x="763630" y="1771469"/>
                  <a:pt x="319142" y="1726072"/>
                </a:cubicBezTo>
                <a:cubicBezTo>
                  <a:pt x="136229" y="1707393"/>
                  <a:pt x="0" y="1550933"/>
                  <a:pt x="0" y="1367070"/>
                </a:cubicBezTo>
                <a:lnTo>
                  <a:pt x="0" y="397250"/>
                </a:lnTo>
                <a:cubicBezTo>
                  <a:pt x="0" y="216141"/>
                  <a:pt x="132317" y="60993"/>
                  <a:pt x="312170" y="39704"/>
                </a:cubicBezTo>
                <a:cubicBezTo>
                  <a:pt x="537180" y="13070"/>
                  <a:pt x="735185" y="-106"/>
                  <a:pt x="933178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18D3DD2-1766-4685-BCB2-8F05EE3CBD8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57948" y="2701358"/>
            <a:ext cx="1866916" cy="1760089"/>
          </a:xfrm>
          <a:custGeom>
            <a:avLst/>
            <a:gdLst>
              <a:gd name="connsiteX0" fmla="*/ 933178 w 1866916"/>
              <a:gd name="connsiteY0" fmla="*/ 1 h 1760089"/>
              <a:gd name="connsiteX1" fmla="*/ 1554119 w 1866916"/>
              <a:gd name="connsiteY1" fmla="*/ 40000 h 1760089"/>
              <a:gd name="connsiteX2" fmla="*/ 1866916 w 1866916"/>
              <a:gd name="connsiteY2" fmla="*/ 397838 h 1760089"/>
              <a:gd name="connsiteX3" fmla="*/ 1866916 w 1866916"/>
              <a:gd name="connsiteY3" fmla="*/ 1367004 h 1760089"/>
              <a:gd name="connsiteX4" fmla="*/ 1547704 w 1866916"/>
              <a:gd name="connsiteY4" fmla="*/ 1726042 h 1760089"/>
              <a:gd name="connsiteX5" fmla="*/ 319142 w 1866916"/>
              <a:gd name="connsiteY5" fmla="*/ 1726072 h 1760089"/>
              <a:gd name="connsiteX6" fmla="*/ 0 w 1866916"/>
              <a:gd name="connsiteY6" fmla="*/ 1367070 h 1760089"/>
              <a:gd name="connsiteX7" fmla="*/ 0 w 1866916"/>
              <a:gd name="connsiteY7" fmla="*/ 397250 h 1760089"/>
              <a:gd name="connsiteX8" fmla="*/ 312170 w 1866916"/>
              <a:gd name="connsiteY8" fmla="*/ 39704 h 1760089"/>
              <a:gd name="connsiteX9" fmla="*/ 933178 w 1866916"/>
              <a:gd name="connsiteY9" fmla="*/ 1 h 1760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6916" h="1760089">
                <a:moveTo>
                  <a:pt x="933178" y="1"/>
                </a:moveTo>
                <a:cubicBezTo>
                  <a:pt x="1131171" y="108"/>
                  <a:pt x="1329153" y="13499"/>
                  <a:pt x="1554119" y="40000"/>
                </a:cubicBezTo>
                <a:cubicBezTo>
                  <a:pt x="1734238" y="61219"/>
                  <a:pt x="1866916" y="216473"/>
                  <a:pt x="1866916" y="397838"/>
                </a:cubicBezTo>
                <a:lnTo>
                  <a:pt x="1866916" y="1367004"/>
                </a:lnTo>
                <a:cubicBezTo>
                  <a:pt x="1866916" y="1550898"/>
                  <a:pt x="1730646" y="1707368"/>
                  <a:pt x="1547704" y="1726042"/>
                </a:cubicBezTo>
                <a:cubicBezTo>
                  <a:pt x="1103368" y="1771397"/>
                  <a:pt x="763630" y="1771469"/>
                  <a:pt x="319142" y="1726072"/>
                </a:cubicBezTo>
                <a:cubicBezTo>
                  <a:pt x="136229" y="1707393"/>
                  <a:pt x="0" y="1550933"/>
                  <a:pt x="0" y="1367070"/>
                </a:cubicBezTo>
                <a:lnTo>
                  <a:pt x="0" y="397250"/>
                </a:lnTo>
                <a:cubicBezTo>
                  <a:pt x="0" y="216141"/>
                  <a:pt x="132317" y="60993"/>
                  <a:pt x="312170" y="39704"/>
                </a:cubicBezTo>
                <a:cubicBezTo>
                  <a:pt x="537180" y="13070"/>
                  <a:pt x="735185" y="-106"/>
                  <a:pt x="933178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EE58F96-F72F-4FB4-A9C1-B97BDD47428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48755" y="2701358"/>
            <a:ext cx="1866916" cy="1760089"/>
          </a:xfrm>
          <a:custGeom>
            <a:avLst/>
            <a:gdLst>
              <a:gd name="connsiteX0" fmla="*/ 933178 w 1866916"/>
              <a:gd name="connsiteY0" fmla="*/ 1 h 1760089"/>
              <a:gd name="connsiteX1" fmla="*/ 1554119 w 1866916"/>
              <a:gd name="connsiteY1" fmla="*/ 40000 h 1760089"/>
              <a:gd name="connsiteX2" fmla="*/ 1866916 w 1866916"/>
              <a:gd name="connsiteY2" fmla="*/ 397838 h 1760089"/>
              <a:gd name="connsiteX3" fmla="*/ 1866916 w 1866916"/>
              <a:gd name="connsiteY3" fmla="*/ 1367004 h 1760089"/>
              <a:gd name="connsiteX4" fmla="*/ 1547704 w 1866916"/>
              <a:gd name="connsiteY4" fmla="*/ 1726042 h 1760089"/>
              <a:gd name="connsiteX5" fmla="*/ 319142 w 1866916"/>
              <a:gd name="connsiteY5" fmla="*/ 1726072 h 1760089"/>
              <a:gd name="connsiteX6" fmla="*/ 0 w 1866916"/>
              <a:gd name="connsiteY6" fmla="*/ 1367070 h 1760089"/>
              <a:gd name="connsiteX7" fmla="*/ 0 w 1866916"/>
              <a:gd name="connsiteY7" fmla="*/ 397250 h 1760089"/>
              <a:gd name="connsiteX8" fmla="*/ 312170 w 1866916"/>
              <a:gd name="connsiteY8" fmla="*/ 39704 h 1760089"/>
              <a:gd name="connsiteX9" fmla="*/ 933178 w 1866916"/>
              <a:gd name="connsiteY9" fmla="*/ 1 h 1760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6916" h="1760089">
                <a:moveTo>
                  <a:pt x="933178" y="1"/>
                </a:moveTo>
                <a:cubicBezTo>
                  <a:pt x="1131171" y="108"/>
                  <a:pt x="1329153" y="13499"/>
                  <a:pt x="1554119" y="40000"/>
                </a:cubicBezTo>
                <a:cubicBezTo>
                  <a:pt x="1734238" y="61219"/>
                  <a:pt x="1866916" y="216473"/>
                  <a:pt x="1866916" y="397838"/>
                </a:cubicBezTo>
                <a:lnTo>
                  <a:pt x="1866916" y="1367004"/>
                </a:lnTo>
                <a:cubicBezTo>
                  <a:pt x="1866916" y="1550898"/>
                  <a:pt x="1730646" y="1707368"/>
                  <a:pt x="1547704" y="1726042"/>
                </a:cubicBezTo>
                <a:cubicBezTo>
                  <a:pt x="1103368" y="1771397"/>
                  <a:pt x="763630" y="1771469"/>
                  <a:pt x="319142" y="1726072"/>
                </a:cubicBezTo>
                <a:cubicBezTo>
                  <a:pt x="136229" y="1707393"/>
                  <a:pt x="0" y="1550933"/>
                  <a:pt x="0" y="1367070"/>
                </a:cubicBezTo>
                <a:lnTo>
                  <a:pt x="0" y="397250"/>
                </a:lnTo>
                <a:cubicBezTo>
                  <a:pt x="0" y="216141"/>
                  <a:pt x="132317" y="60993"/>
                  <a:pt x="312170" y="39704"/>
                </a:cubicBezTo>
                <a:cubicBezTo>
                  <a:pt x="537180" y="13070"/>
                  <a:pt x="735185" y="-106"/>
                  <a:pt x="933178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62590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1" grpId="0" animBg="1"/>
        </p:bldLst>
      </p:timing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C760D92-4AED-4A95-A6C6-0689A6B926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32560" y="2478917"/>
            <a:ext cx="9326880" cy="2154613"/>
          </a:xfrm>
          <a:custGeom>
            <a:avLst/>
            <a:gdLst>
              <a:gd name="connsiteX0" fmla="*/ 4663441 w 9326880"/>
              <a:gd name="connsiteY0" fmla="*/ 1 h 2154613"/>
              <a:gd name="connsiteX1" fmla="*/ 8769480 w 9326880"/>
              <a:gd name="connsiteY1" fmla="*/ 90635 h 2154613"/>
              <a:gd name="connsiteX2" fmla="*/ 9326880 w 9326880"/>
              <a:gd name="connsiteY2" fmla="*/ 605470 h 2154613"/>
              <a:gd name="connsiteX3" fmla="*/ 9326880 w 9326880"/>
              <a:gd name="connsiteY3" fmla="*/ 1540224 h 2154613"/>
              <a:gd name="connsiteX4" fmla="*/ 8771998 w 9326880"/>
              <a:gd name="connsiteY4" fmla="*/ 2054903 h 2154613"/>
              <a:gd name="connsiteX5" fmla="*/ 554624 w 9326880"/>
              <a:gd name="connsiteY5" fmla="*/ 2055071 h 2154613"/>
              <a:gd name="connsiteX6" fmla="*/ 0 w 9326880"/>
              <a:gd name="connsiteY6" fmla="*/ 1540426 h 2154613"/>
              <a:gd name="connsiteX7" fmla="*/ 0 w 9326880"/>
              <a:gd name="connsiteY7" fmla="*/ 605470 h 2154613"/>
              <a:gd name="connsiteX8" fmla="*/ 557402 w 9326880"/>
              <a:gd name="connsiteY8" fmla="*/ 90639 h 2154613"/>
              <a:gd name="connsiteX9" fmla="*/ 4663441 w 9326880"/>
              <a:gd name="connsiteY9" fmla="*/ 1 h 215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6880" h="2154613">
                <a:moveTo>
                  <a:pt x="4663441" y="1"/>
                </a:moveTo>
                <a:cubicBezTo>
                  <a:pt x="5936302" y="-2"/>
                  <a:pt x="7209163" y="30207"/>
                  <a:pt x="8769480" y="90635"/>
                </a:cubicBezTo>
                <a:cubicBezTo>
                  <a:pt x="9080928" y="102697"/>
                  <a:pt x="9326880" y="329829"/>
                  <a:pt x="9326880" y="605470"/>
                </a:cubicBezTo>
                <a:lnTo>
                  <a:pt x="9326880" y="1540224"/>
                </a:lnTo>
                <a:cubicBezTo>
                  <a:pt x="9326880" y="1814993"/>
                  <a:pt x="9082403" y="2041741"/>
                  <a:pt x="8771998" y="2054903"/>
                </a:cubicBezTo>
                <a:cubicBezTo>
                  <a:pt x="5641429" y="2187608"/>
                  <a:pt x="3670146" y="2188037"/>
                  <a:pt x="554624" y="2055071"/>
                </a:cubicBezTo>
                <a:cubicBezTo>
                  <a:pt x="244300" y="2041828"/>
                  <a:pt x="0" y="1815113"/>
                  <a:pt x="0" y="1540426"/>
                </a:cubicBezTo>
                <a:lnTo>
                  <a:pt x="0" y="605470"/>
                </a:lnTo>
                <a:cubicBezTo>
                  <a:pt x="0" y="329831"/>
                  <a:pt x="245938" y="102699"/>
                  <a:pt x="557402" y="90639"/>
                </a:cubicBezTo>
                <a:cubicBezTo>
                  <a:pt x="2117719" y="30219"/>
                  <a:pt x="3390580" y="4"/>
                  <a:pt x="4663441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42574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6AF850D-C1B1-4BDD-82B2-9499E7AA2B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1750" y="2580062"/>
            <a:ext cx="1586106" cy="3473851"/>
          </a:xfrm>
          <a:custGeom>
            <a:avLst/>
            <a:gdLst>
              <a:gd name="connsiteX0" fmla="*/ 165105 w 1586106"/>
              <a:gd name="connsiteY0" fmla="*/ 1 h 3473851"/>
              <a:gd name="connsiteX1" fmla="*/ 310727 w 1586106"/>
              <a:gd name="connsiteY1" fmla="*/ 1 h 3473851"/>
              <a:gd name="connsiteX2" fmla="*/ 341113 w 1586106"/>
              <a:gd name="connsiteY2" fmla="*/ 30463 h 3473851"/>
              <a:gd name="connsiteX3" fmla="*/ 341106 w 1586106"/>
              <a:gd name="connsiteY3" fmla="*/ 31132 h 3473851"/>
              <a:gd name="connsiteX4" fmla="*/ 437307 w 1586106"/>
              <a:gd name="connsiteY4" fmla="*/ 126842 h 3473851"/>
              <a:gd name="connsiteX5" fmla="*/ 1152761 w 1586106"/>
              <a:gd name="connsiteY5" fmla="*/ 126842 h 3473851"/>
              <a:gd name="connsiteX6" fmla="*/ 1248522 w 1586106"/>
              <a:gd name="connsiteY6" fmla="*/ 31132 h 3473851"/>
              <a:gd name="connsiteX7" fmla="*/ 1278902 w 1586106"/>
              <a:gd name="connsiteY7" fmla="*/ 553 h 3473851"/>
              <a:gd name="connsiteX8" fmla="*/ 1421992 w 1586106"/>
              <a:gd name="connsiteY8" fmla="*/ 553 h 3473851"/>
              <a:gd name="connsiteX9" fmla="*/ 1586106 w 1586106"/>
              <a:gd name="connsiteY9" fmla="*/ 165039 h 3473851"/>
              <a:gd name="connsiteX10" fmla="*/ 1586106 w 1586106"/>
              <a:gd name="connsiteY10" fmla="*/ 3308261 h 3473851"/>
              <a:gd name="connsiteX11" fmla="*/ 1421001 w 1586106"/>
              <a:gd name="connsiteY11" fmla="*/ 3473851 h 3473851"/>
              <a:gd name="connsiteX12" fmla="*/ 164554 w 1586106"/>
              <a:gd name="connsiteY12" fmla="*/ 3473851 h 3473851"/>
              <a:gd name="connsiteX13" fmla="*/ 0 w 1586106"/>
              <a:gd name="connsiteY13" fmla="*/ 3308261 h 3473851"/>
              <a:gd name="connsiteX14" fmla="*/ 0 w 1586106"/>
              <a:gd name="connsiteY14" fmla="*/ 165039 h 3473851"/>
              <a:gd name="connsiteX15" fmla="*/ 165105 w 1586106"/>
              <a:gd name="connsiteY15" fmla="*/ 1 h 34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86106" h="3473851">
                <a:moveTo>
                  <a:pt x="165105" y="1"/>
                </a:moveTo>
                <a:lnTo>
                  <a:pt x="310727" y="1"/>
                </a:lnTo>
                <a:cubicBezTo>
                  <a:pt x="327505" y="-2"/>
                  <a:pt x="341110" y="13635"/>
                  <a:pt x="341113" y="30463"/>
                </a:cubicBezTo>
                <a:cubicBezTo>
                  <a:pt x="341113" y="30686"/>
                  <a:pt x="341111" y="30908"/>
                  <a:pt x="341106" y="31132"/>
                </a:cubicBezTo>
                <a:cubicBezTo>
                  <a:pt x="341409" y="84167"/>
                  <a:pt x="384427" y="126965"/>
                  <a:pt x="437307" y="126842"/>
                </a:cubicBezTo>
                <a:lnTo>
                  <a:pt x="1152761" y="126842"/>
                </a:lnTo>
                <a:cubicBezTo>
                  <a:pt x="1205470" y="126723"/>
                  <a:pt x="1248219" y="83995"/>
                  <a:pt x="1248522" y="31132"/>
                </a:cubicBezTo>
                <a:cubicBezTo>
                  <a:pt x="1248522" y="14287"/>
                  <a:pt x="1262105" y="614"/>
                  <a:pt x="1278902" y="553"/>
                </a:cubicBezTo>
                <a:lnTo>
                  <a:pt x="1421992" y="553"/>
                </a:lnTo>
                <a:cubicBezTo>
                  <a:pt x="1512362" y="1095"/>
                  <a:pt x="1585505" y="74404"/>
                  <a:pt x="1586106" y="165039"/>
                </a:cubicBezTo>
                <a:lnTo>
                  <a:pt x="1586106" y="3308261"/>
                </a:lnTo>
                <a:cubicBezTo>
                  <a:pt x="1586106" y="3399714"/>
                  <a:pt x="1512186" y="3473851"/>
                  <a:pt x="1421001" y="3473851"/>
                </a:cubicBezTo>
                <a:lnTo>
                  <a:pt x="164554" y="3473851"/>
                </a:lnTo>
                <a:cubicBezTo>
                  <a:pt x="73584" y="3473546"/>
                  <a:pt x="0" y="3399498"/>
                  <a:pt x="0" y="3308261"/>
                </a:cubicBezTo>
                <a:lnTo>
                  <a:pt x="0" y="165039"/>
                </a:lnTo>
                <a:cubicBezTo>
                  <a:pt x="303" y="73802"/>
                  <a:pt x="74134" y="1"/>
                  <a:pt x="165105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C08DAB4-8DF8-4C25-AAA7-F99EB21D086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31153" y="2580062"/>
            <a:ext cx="1586106" cy="3473851"/>
          </a:xfrm>
          <a:custGeom>
            <a:avLst/>
            <a:gdLst>
              <a:gd name="connsiteX0" fmla="*/ 165105 w 1586106"/>
              <a:gd name="connsiteY0" fmla="*/ 1 h 3473851"/>
              <a:gd name="connsiteX1" fmla="*/ 310727 w 1586106"/>
              <a:gd name="connsiteY1" fmla="*/ 1 h 3473851"/>
              <a:gd name="connsiteX2" fmla="*/ 341113 w 1586106"/>
              <a:gd name="connsiteY2" fmla="*/ 30463 h 3473851"/>
              <a:gd name="connsiteX3" fmla="*/ 341106 w 1586106"/>
              <a:gd name="connsiteY3" fmla="*/ 31132 h 3473851"/>
              <a:gd name="connsiteX4" fmla="*/ 437307 w 1586106"/>
              <a:gd name="connsiteY4" fmla="*/ 126842 h 3473851"/>
              <a:gd name="connsiteX5" fmla="*/ 1152761 w 1586106"/>
              <a:gd name="connsiteY5" fmla="*/ 126842 h 3473851"/>
              <a:gd name="connsiteX6" fmla="*/ 1248522 w 1586106"/>
              <a:gd name="connsiteY6" fmla="*/ 31132 h 3473851"/>
              <a:gd name="connsiteX7" fmla="*/ 1278902 w 1586106"/>
              <a:gd name="connsiteY7" fmla="*/ 553 h 3473851"/>
              <a:gd name="connsiteX8" fmla="*/ 1421992 w 1586106"/>
              <a:gd name="connsiteY8" fmla="*/ 553 h 3473851"/>
              <a:gd name="connsiteX9" fmla="*/ 1586106 w 1586106"/>
              <a:gd name="connsiteY9" fmla="*/ 165039 h 3473851"/>
              <a:gd name="connsiteX10" fmla="*/ 1586106 w 1586106"/>
              <a:gd name="connsiteY10" fmla="*/ 3308261 h 3473851"/>
              <a:gd name="connsiteX11" fmla="*/ 1421001 w 1586106"/>
              <a:gd name="connsiteY11" fmla="*/ 3473851 h 3473851"/>
              <a:gd name="connsiteX12" fmla="*/ 164554 w 1586106"/>
              <a:gd name="connsiteY12" fmla="*/ 3473851 h 3473851"/>
              <a:gd name="connsiteX13" fmla="*/ 0 w 1586106"/>
              <a:gd name="connsiteY13" fmla="*/ 3308261 h 3473851"/>
              <a:gd name="connsiteX14" fmla="*/ 0 w 1586106"/>
              <a:gd name="connsiteY14" fmla="*/ 165039 h 3473851"/>
              <a:gd name="connsiteX15" fmla="*/ 165105 w 1586106"/>
              <a:gd name="connsiteY15" fmla="*/ 1 h 34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86106" h="3473851">
                <a:moveTo>
                  <a:pt x="165105" y="1"/>
                </a:moveTo>
                <a:lnTo>
                  <a:pt x="310727" y="1"/>
                </a:lnTo>
                <a:cubicBezTo>
                  <a:pt x="327505" y="-2"/>
                  <a:pt x="341110" y="13635"/>
                  <a:pt x="341113" y="30463"/>
                </a:cubicBezTo>
                <a:cubicBezTo>
                  <a:pt x="341113" y="30686"/>
                  <a:pt x="341111" y="30908"/>
                  <a:pt x="341106" y="31132"/>
                </a:cubicBezTo>
                <a:cubicBezTo>
                  <a:pt x="341409" y="84167"/>
                  <a:pt x="384427" y="126965"/>
                  <a:pt x="437307" y="126842"/>
                </a:cubicBezTo>
                <a:lnTo>
                  <a:pt x="1152761" y="126842"/>
                </a:lnTo>
                <a:cubicBezTo>
                  <a:pt x="1205470" y="126723"/>
                  <a:pt x="1248219" y="83995"/>
                  <a:pt x="1248522" y="31132"/>
                </a:cubicBezTo>
                <a:cubicBezTo>
                  <a:pt x="1248522" y="14287"/>
                  <a:pt x="1262105" y="614"/>
                  <a:pt x="1278902" y="553"/>
                </a:cubicBezTo>
                <a:lnTo>
                  <a:pt x="1421992" y="553"/>
                </a:lnTo>
                <a:cubicBezTo>
                  <a:pt x="1512362" y="1095"/>
                  <a:pt x="1585505" y="74404"/>
                  <a:pt x="1586106" y="165039"/>
                </a:cubicBezTo>
                <a:lnTo>
                  <a:pt x="1586106" y="3308261"/>
                </a:lnTo>
                <a:cubicBezTo>
                  <a:pt x="1586106" y="3399714"/>
                  <a:pt x="1512186" y="3473851"/>
                  <a:pt x="1421001" y="3473851"/>
                </a:cubicBezTo>
                <a:lnTo>
                  <a:pt x="164554" y="3473851"/>
                </a:lnTo>
                <a:cubicBezTo>
                  <a:pt x="73584" y="3473546"/>
                  <a:pt x="0" y="3399498"/>
                  <a:pt x="0" y="3308261"/>
                </a:cubicBezTo>
                <a:lnTo>
                  <a:pt x="0" y="165039"/>
                </a:lnTo>
                <a:cubicBezTo>
                  <a:pt x="303" y="73802"/>
                  <a:pt x="74134" y="1"/>
                  <a:pt x="165105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73768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1" grpId="0" animBg="1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45AADF-DE26-4B38-8F10-84056FD95E78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E4E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0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D0AC96-0379-4190-820B-8F5BB2525F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85900" y="3083596"/>
            <a:ext cx="3973334" cy="1499165"/>
          </a:xfrm>
          <a:custGeom>
            <a:avLst/>
            <a:gdLst>
              <a:gd name="connsiteX0" fmla="*/ 1983588 w 3973334"/>
              <a:gd name="connsiteY0" fmla="*/ 1 h 1499165"/>
              <a:gd name="connsiteX1" fmla="*/ 3699571 w 3973334"/>
              <a:gd name="connsiteY1" fmla="*/ 40193 h 1499165"/>
              <a:gd name="connsiteX2" fmla="*/ 3973334 w 3973334"/>
              <a:gd name="connsiteY2" fmla="*/ 325805 h 1499165"/>
              <a:gd name="connsiteX3" fmla="*/ 3973334 w 3973334"/>
              <a:gd name="connsiteY3" fmla="*/ 1176161 h 1499165"/>
              <a:gd name="connsiteX4" fmla="*/ 3698717 w 3973334"/>
              <a:gd name="connsiteY4" fmla="*/ 1461837 h 1499165"/>
              <a:gd name="connsiteX5" fmla="*/ 274527 w 3973334"/>
              <a:gd name="connsiteY5" fmla="*/ 1461897 h 1499165"/>
              <a:gd name="connsiteX6" fmla="*/ 0 w 3973334"/>
              <a:gd name="connsiteY6" fmla="*/ 1176232 h 1499165"/>
              <a:gd name="connsiteX7" fmla="*/ 0 w 3973334"/>
              <a:gd name="connsiteY7" fmla="*/ 325720 h 1499165"/>
              <a:gd name="connsiteX8" fmla="*/ 273645 w 3973334"/>
              <a:gd name="connsiteY8" fmla="*/ 40121 h 1499165"/>
              <a:gd name="connsiteX9" fmla="*/ 1983588 w 3973334"/>
              <a:gd name="connsiteY9" fmla="*/ 1 h 149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73334" h="1499165">
                <a:moveTo>
                  <a:pt x="1983588" y="1"/>
                </a:moveTo>
                <a:cubicBezTo>
                  <a:pt x="2515845" y="17"/>
                  <a:pt x="3049110" y="13418"/>
                  <a:pt x="3699571" y="40193"/>
                </a:cubicBezTo>
                <a:cubicBezTo>
                  <a:pt x="3852627" y="46493"/>
                  <a:pt x="3973334" y="172620"/>
                  <a:pt x="3973334" y="325805"/>
                </a:cubicBezTo>
                <a:lnTo>
                  <a:pt x="3973334" y="1176161"/>
                </a:lnTo>
                <a:cubicBezTo>
                  <a:pt x="3973334" y="1329690"/>
                  <a:pt x="3852125" y="1455962"/>
                  <a:pt x="3698717" y="1461837"/>
                </a:cubicBezTo>
                <a:cubicBezTo>
                  <a:pt x="2399050" y="1511592"/>
                  <a:pt x="1565986" y="1511604"/>
                  <a:pt x="274527" y="1461897"/>
                </a:cubicBezTo>
                <a:cubicBezTo>
                  <a:pt x="121140" y="1455995"/>
                  <a:pt x="0" y="1329732"/>
                  <a:pt x="0" y="1176232"/>
                </a:cubicBezTo>
                <a:lnTo>
                  <a:pt x="0" y="325720"/>
                </a:lnTo>
                <a:cubicBezTo>
                  <a:pt x="0" y="172569"/>
                  <a:pt x="120624" y="46457"/>
                  <a:pt x="273645" y="40121"/>
                </a:cubicBezTo>
                <a:cubicBezTo>
                  <a:pt x="920080" y="13355"/>
                  <a:pt x="1451330" y="-14"/>
                  <a:pt x="1983588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82035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5A5F90-33D8-4793-90CA-9BAE9DC0AB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55688" y="0"/>
            <a:ext cx="6070976" cy="6858000"/>
          </a:xfrm>
          <a:custGeom>
            <a:avLst/>
            <a:gdLst>
              <a:gd name="connsiteX0" fmla="*/ 0 w 6070976"/>
              <a:gd name="connsiteY0" fmla="*/ 0 h 6858000"/>
              <a:gd name="connsiteX1" fmla="*/ 6070976 w 6070976"/>
              <a:gd name="connsiteY1" fmla="*/ 0 h 6858000"/>
              <a:gd name="connsiteX2" fmla="*/ 6070976 w 6070976"/>
              <a:gd name="connsiteY2" fmla="*/ 6858000 h 6858000"/>
              <a:gd name="connsiteX3" fmla="*/ 0 w 60709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976" h="6858000">
                <a:moveTo>
                  <a:pt x="0" y="0"/>
                </a:moveTo>
                <a:lnTo>
                  <a:pt x="6070976" y="0"/>
                </a:lnTo>
                <a:lnTo>
                  <a:pt x="60709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3A4CB">
              <a:alpha val="10000"/>
            </a:srgb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5967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777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2DB053-79C1-45C0-908A-9278F8F738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20025" y="2840425"/>
            <a:ext cx="2801382" cy="2809101"/>
          </a:xfrm>
          <a:custGeom>
            <a:avLst/>
            <a:gdLst>
              <a:gd name="connsiteX0" fmla="*/ 1400363 w 2801382"/>
              <a:gd name="connsiteY0" fmla="*/ 1 h 2809101"/>
              <a:gd name="connsiteX1" fmla="*/ 2107597 w 2801382"/>
              <a:gd name="connsiteY1" fmla="*/ 26920 h 2809101"/>
              <a:gd name="connsiteX2" fmla="*/ 2801382 w 2801382"/>
              <a:gd name="connsiteY2" fmla="*/ 789389 h 2809101"/>
              <a:gd name="connsiteX3" fmla="*/ 2801382 w 2801382"/>
              <a:gd name="connsiteY3" fmla="*/ 2018246 h 2809101"/>
              <a:gd name="connsiteX4" fmla="*/ 2117505 w 2801382"/>
              <a:gd name="connsiteY4" fmla="*/ 2778447 h 2809101"/>
              <a:gd name="connsiteX5" fmla="*/ 683827 w 2801382"/>
              <a:gd name="connsiteY5" fmla="*/ 2778462 h 2809101"/>
              <a:gd name="connsiteX6" fmla="*/ 0 w 2801382"/>
              <a:gd name="connsiteY6" fmla="*/ 2018292 h 2809101"/>
              <a:gd name="connsiteX7" fmla="*/ 0 w 2801382"/>
              <a:gd name="connsiteY7" fmla="*/ 788686 h 2809101"/>
              <a:gd name="connsiteX8" fmla="*/ 693054 w 2801382"/>
              <a:gd name="connsiteY8" fmla="*/ 26656 h 2809101"/>
              <a:gd name="connsiteX9" fmla="*/ 1400363 w 2801382"/>
              <a:gd name="connsiteY9" fmla="*/ 1 h 2809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1382" h="2809101">
                <a:moveTo>
                  <a:pt x="1400363" y="1"/>
                </a:moveTo>
                <a:cubicBezTo>
                  <a:pt x="1629892" y="67"/>
                  <a:pt x="1859408" y="9061"/>
                  <a:pt x="2107597" y="26920"/>
                </a:cubicBezTo>
                <a:cubicBezTo>
                  <a:pt x="2503363" y="55397"/>
                  <a:pt x="2801382" y="392597"/>
                  <a:pt x="2801382" y="789389"/>
                </a:cubicBezTo>
                <a:lnTo>
                  <a:pt x="2801382" y="2018246"/>
                </a:lnTo>
                <a:cubicBezTo>
                  <a:pt x="2801382" y="2411134"/>
                  <a:pt x="2509112" y="2746689"/>
                  <a:pt x="2117505" y="2778447"/>
                </a:cubicBezTo>
                <a:cubicBezTo>
                  <a:pt x="1613674" y="2819302"/>
                  <a:pt x="1187902" y="2819333"/>
                  <a:pt x="683827" y="2778462"/>
                </a:cubicBezTo>
                <a:cubicBezTo>
                  <a:pt x="292241" y="2746706"/>
                  <a:pt x="0" y="2411165"/>
                  <a:pt x="0" y="2018292"/>
                </a:cubicBezTo>
                <a:lnTo>
                  <a:pt x="0" y="788686"/>
                </a:lnTo>
                <a:cubicBezTo>
                  <a:pt x="0" y="392195"/>
                  <a:pt x="297584" y="55105"/>
                  <a:pt x="693054" y="26656"/>
                </a:cubicBezTo>
                <a:cubicBezTo>
                  <a:pt x="941293" y="8799"/>
                  <a:pt x="1170834" y="-64"/>
                  <a:pt x="1400363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93646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0E686D1-720D-4B33-A543-E436DBF3158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10432" y="2987356"/>
            <a:ext cx="2126358" cy="2664909"/>
          </a:xfrm>
          <a:custGeom>
            <a:avLst/>
            <a:gdLst>
              <a:gd name="connsiteX0" fmla="*/ 1059847 w 2126358"/>
              <a:gd name="connsiteY0" fmla="*/ 1 h 2664909"/>
              <a:gd name="connsiteX1" fmla="*/ 1780664 w 2126358"/>
              <a:gd name="connsiteY1" fmla="*/ 26251 h 2664909"/>
              <a:gd name="connsiteX2" fmla="*/ 2126358 w 2126358"/>
              <a:gd name="connsiteY2" fmla="*/ 398923 h 2664909"/>
              <a:gd name="connsiteX3" fmla="*/ 2126358 w 2126358"/>
              <a:gd name="connsiteY3" fmla="*/ 2264989 h 2664909"/>
              <a:gd name="connsiteX4" fmla="*/ 1781931 w 2126358"/>
              <a:gd name="connsiteY4" fmla="*/ 2637498 h 2664909"/>
              <a:gd name="connsiteX5" fmla="*/ 343999 w 2126358"/>
              <a:gd name="connsiteY5" fmla="*/ 2637733 h 2664909"/>
              <a:gd name="connsiteX6" fmla="*/ 0 w 2126358"/>
              <a:gd name="connsiteY6" fmla="*/ 2265393 h 2664909"/>
              <a:gd name="connsiteX7" fmla="*/ 0 w 2126358"/>
              <a:gd name="connsiteY7" fmla="*/ 398417 h 2664909"/>
              <a:gd name="connsiteX8" fmla="*/ 345128 w 2126358"/>
              <a:gd name="connsiteY8" fmla="*/ 25925 h 2664909"/>
              <a:gd name="connsiteX9" fmla="*/ 1059847 w 2126358"/>
              <a:gd name="connsiteY9" fmla="*/ 1 h 266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6358" h="2664909">
                <a:moveTo>
                  <a:pt x="1059847" y="1"/>
                </a:moveTo>
                <a:cubicBezTo>
                  <a:pt x="1288429" y="55"/>
                  <a:pt x="1518028" y="8803"/>
                  <a:pt x="1780664" y="26251"/>
                </a:cubicBezTo>
                <a:cubicBezTo>
                  <a:pt x="1976097" y="39234"/>
                  <a:pt x="2126358" y="203059"/>
                  <a:pt x="2126358" y="398923"/>
                </a:cubicBezTo>
                <a:lnTo>
                  <a:pt x="2126358" y="2264989"/>
                </a:lnTo>
                <a:cubicBezTo>
                  <a:pt x="2126358" y="2460359"/>
                  <a:pt x="1976835" y="2623975"/>
                  <a:pt x="1781931" y="2637498"/>
                </a:cubicBezTo>
                <a:cubicBezTo>
                  <a:pt x="1258632" y="2673811"/>
                  <a:pt x="866707" y="2674203"/>
                  <a:pt x="343999" y="2637733"/>
                </a:cubicBezTo>
                <a:cubicBezTo>
                  <a:pt x="149269" y="2624147"/>
                  <a:pt x="0" y="2460598"/>
                  <a:pt x="0" y="2265393"/>
                </a:cubicBezTo>
                <a:lnTo>
                  <a:pt x="0" y="398417"/>
                </a:lnTo>
                <a:cubicBezTo>
                  <a:pt x="0" y="202765"/>
                  <a:pt x="149913" y="39012"/>
                  <a:pt x="345128" y="25925"/>
                </a:cubicBezTo>
                <a:cubicBezTo>
                  <a:pt x="603699" y="8590"/>
                  <a:pt x="831265" y="-52"/>
                  <a:pt x="1059847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4191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AA1E831-5A39-4899-903C-2D150C4BBC3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38005" y="2743199"/>
            <a:ext cx="2515990" cy="3153225"/>
          </a:xfrm>
          <a:custGeom>
            <a:avLst/>
            <a:gdLst>
              <a:gd name="connsiteX0" fmla="*/ 1254052 w 2515990"/>
              <a:gd name="connsiteY0" fmla="*/ 1 h 3153225"/>
              <a:gd name="connsiteX1" fmla="*/ 2106951 w 2515990"/>
              <a:gd name="connsiteY1" fmla="*/ 31060 h 3153225"/>
              <a:gd name="connsiteX2" fmla="*/ 2515990 w 2515990"/>
              <a:gd name="connsiteY2" fmla="*/ 472020 h 3153225"/>
              <a:gd name="connsiteX3" fmla="*/ 2515990 w 2515990"/>
              <a:gd name="connsiteY3" fmla="*/ 2680024 h 3153225"/>
              <a:gd name="connsiteX4" fmla="*/ 2108451 w 2515990"/>
              <a:gd name="connsiteY4" fmla="*/ 3120791 h 3153225"/>
              <a:gd name="connsiteX5" fmla="*/ 407034 w 2515990"/>
              <a:gd name="connsiteY5" fmla="*/ 3121069 h 3153225"/>
              <a:gd name="connsiteX6" fmla="*/ 0 w 2515990"/>
              <a:gd name="connsiteY6" fmla="*/ 2680502 h 3153225"/>
              <a:gd name="connsiteX7" fmla="*/ 0 w 2515990"/>
              <a:gd name="connsiteY7" fmla="*/ 471421 h 3153225"/>
              <a:gd name="connsiteX8" fmla="*/ 408369 w 2515990"/>
              <a:gd name="connsiteY8" fmla="*/ 30674 h 3153225"/>
              <a:gd name="connsiteX9" fmla="*/ 1254052 w 2515990"/>
              <a:gd name="connsiteY9" fmla="*/ 1 h 315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15990" h="3153225">
                <a:moveTo>
                  <a:pt x="1254052" y="1"/>
                </a:moveTo>
                <a:cubicBezTo>
                  <a:pt x="1524520" y="64"/>
                  <a:pt x="1796190" y="10415"/>
                  <a:pt x="2106951" y="31060"/>
                </a:cubicBezTo>
                <a:cubicBezTo>
                  <a:pt x="2338195" y="46422"/>
                  <a:pt x="2515990" y="240267"/>
                  <a:pt x="2515990" y="472020"/>
                </a:cubicBezTo>
                <a:lnTo>
                  <a:pt x="2515990" y="2680024"/>
                </a:lnTo>
                <a:cubicBezTo>
                  <a:pt x="2515990" y="2911193"/>
                  <a:pt x="2339068" y="3104790"/>
                  <a:pt x="2108451" y="3120791"/>
                </a:cubicBezTo>
                <a:cubicBezTo>
                  <a:pt x="1489262" y="3163758"/>
                  <a:pt x="1025521" y="3164222"/>
                  <a:pt x="407034" y="3121069"/>
                </a:cubicBezTo>
                <a:cubicBezTo>
                  <a:pt x="176621" y="3104994"/>
                  <a:pt x="0" y="2911476"/>
                  <a:pt x="0" y="2680502"/>
                </a:cubicBezTo>
                <a:lnTo>
                  <a:pt x="0" y="471421"/>
                </a:lnTo>
                <a:cubicBezTo>
                  <a:pt x="0" y="239918"/>
                  <a:pt x="177383" y="46159"/>
                  <a:pt x="408369" y="30674"/>
                </a:cubicBezTo>
                <a:cubicBezTo>
                  <a:pt x="714320" y="10163"/>
                  <a:pt x="983585" y="-63"/>
                  <a:pt x="1254052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4191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8A21704-F7CE-4CBC-A7EF-1E32C37960B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55211" y="2987356"/>
            <a:ext cx="2126358" cy="2664909"/>
          </a:xfrm>
          <a:custGeom>
            <a:avLst/>
            <a:gdLst>
              <a:gd name="connsiteX0" fmla="*/ 1059847 w 2126358"/>
              <a:gd name="connsiteY0" fmla="*/ 1 h 2664909"/>
              <a:gd name="connsiteX1" fmla="*/ 1780664 w 2126358"/>
              <a:gd name="connsiteY1" fmla="*/ 26251 h 2664909"/>
              <a:gd name="connsiteX2" fmla="*/ 2126358 w 2126358"/>
              <a:gd name="connsiteY2" fmla="*/ 398923 h 2664909"/>
              <a:gd name="connsiteX3" fmla="*/ 2126358 w 2126358"/>
              <a:gd name="connsiteY3" fmla="*/ 2264989 h 2664909"/>
              <a:gd name="connsiteX4" fmla="*/ 1781931 w 2126358"/>
              <a:gd name="connsiteY4" fmla="*/ 2637498 h 2664909"/>
              <a:gd name="connsiteX5" fmla="*/ 343999 w 2126358"/>
              <a:gd name="connsiteY5" fmla="*/ 2637733 h 2664909"/>
              <a:gd name="connsiteX6" fmla="*/ 0 w 2126358"/>
              <a:gd name="connsiteY6" fmla="*/ 2265393 h 2664909"/>
              <a:gd name="connsiteX7" fmla="*/ 0 w 2126358"/>
              <a:gd name="connsiteY7" fmla="*/ 398417 h 2664909"/>
              <a:gd name="connsiteX8" fmla="*/ 345128 w 2126358"/>
              <a:gd name="connsiteY8" fmla="*/ 25925 h 2664909"/>
              <a:gd name="connsiteX9" fmla="*/ 1059847 w 2126358"/>
              <a:gd name="connsiteY9" fmla="*/ 1 h 266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6358" h="2664909">
                <a:moveTo>
                  <a:pt x="1059847" y="1"/>
                </a:moveTo>
                <a:cubicBezTo>
                  <a:pt x="1288429" y="55"/>
                  <a:pt x="1518028" y="8803"/>
                  <a:pt x="1780664" y="26251"/>
                </a:cubicBezTo>
                <a:cubicBezTo>
                  <a:pt x="1976097" y="39234"/>
                  <a:pt x="2126358" y="203059"/>
                  <a:pt x="2126358" y="398923"/>
                </a:cubicBezTo>
                <a:lnTo>
                  <a:pt x="2126358" y="2264989"/>
                </a:lnTo>
                <a:cubicBezTo>
                  <a:pt x="2126358" y="2460359"/>
                  <a:pt x="1976834" y="2623975"/>
                  <a:pt x="1781931" y="2637498"/>
                </a:cubicBezTo>
                <a:cubicBezTo>
                  <a:pt x="1258631" y="2673811"/>
                  <a:pt x="866707" y="2674203"/>
                  <a:pt x="343999" y="2637733"/>
                </a:cubicBezTo>
                <a:cubicBezTo>
                  <a:pt x="149269" y="2624147"/>
                  <a:pt x="0" y="2460598"/>
                  <a:pt x="0" y="2265393"/>
                </a:cubicBezTo>
                <a:lnTo>
                  <a:pt x="0" y="398417"/>
                </a:lnTo>
                <a:cubicBezTo>
                  <a:pt x="0" y="202765"/>
                  <a:pt x="149913" y="39012"/>
                  <a:pt x="345128" y="25925"/>
                </a:cubicBezTo>
                <a:cubicBezTo>
                  <a:pt x="603699" y="8590"/>
                  <a:pt x="831264" y="-52"/>
                  <a:pt x="1059847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4191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8203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084204-BBEE-412A-AA40-9C09C0D50267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F9D224B-C770-4CF8-B6A8-2C24777BA4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74123" y="1239953"/>
            <a:ext cx="1443754" cy="1443752"/>
          </a:xfrm>
          <a:custGeom>
            <a:avLst/>
            <a:gdLst>
              <a:gd name="connsiteX0" fmla="*/ 721877 w 1443754"/>
              <a:gd name="connsiteY0" fmla="*/ 0 h 1443752"/>
              <a:gd name="connsiteX1" fmla="*/ 1443754 w 1443754"/>
              <a:gd name="connsiteY1" fmla="*/ 721876 h 1443752"/>
              <a:gd name="connsiteX2" fmla="*/ 721877 w 1443754"/>
              <a:gd name="connsiteY2" fmla="*/ 1443752 h 1443752"/>
              <a:gd name="connsiteX3" fmla="*/ 0 w 1443754"/>
              <a:gd name="connsiteY3" fmla="*/ 721876 h 1443752"/>
              <a:gd name="connsiteX4" fmla="*/ 721877 w 1443754"/>
              <a:gd name="connsiteY4" fmla="*/ 0 h 144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754" h="1443752">
                <a:moveTo>
                  <a:pt x="721877" y="0"/>
                </a:moveTo>
                <a:cubicBezTo>
                  <a:pt x="1120559" y="0"/>
                  <a:pt x="1443754" y="323195"/>
                  <a:pt x="1443754" y="721876"/>
                </a:cubicBezTo>
                <a:cubicBezTo>
                  <a:pt x="1443754" y="1120557"/>
                  <a:pt x="1120559" y="1443752"/>
                  <a:pt x="721877" y="1443752"/>
                </a:cubicBezTo>
                <a:cubicBezTo>
                  <a:pt x="323195" y="1443752"/>
                  <a:pt x="0" y="1120557"/>
                  <a:pt x="0" y="721876"/>
                </a:cubicBezTo>
                <a:cubicBezTo>
                  <a:pt x="0" y="323195"/>
                  <a:pt x="323195" y="0"/>
                  <a:pt x="721877" y="0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93B7D90-7EB0-4805-A4B4-D363C22942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74123" y="4174296"/>
            <a:ext cx="1443754" cy="1443752"/>
          </a:xfrm>
          <a:custGeom>
            <a:avLst/>
            <a:gdLst>
              <a:gd name="connsiteX0" fmla="*/ 721877 w 1443754"/>
              <a:gd name="connsiteY0" fmla="*/ 0 h 1443752"/>
              <a:gd name="connsiteX1" fmla="*/ 1443754 w 1443754"/>
              <a:gd name="connsiteY1" fmla="*/ 721876 h 1443752"/>
              <a:gd name="connsiteX2" fmla="*/ 721877 w 1443754"/>
              <a:gd name="connsiteY2" fmla="*/ 1443752 h 1443752"/>
              <a:gd name="connsiteX3" fmla="*/ 0 w 1443754"/>
              <a:gd name="connsiteY3" fmla="*/ 721876 h 1443752"/>
              <a:gd name="connsiteX4" fmla="*/ 721877 w 1443754"/>
              <a:gd name="connsiteY4" fmla="*/ 0 h 144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754" h="1443752">
                <a:moveTo>
                  <a:pt x="721877" y="0"/>
                </a:moveTo>
                <a:cubicBezTo>
                  <a:pt x="1120559" y="0"/>
                  <a:pt x="1443754" y="323195"/>
                  <a:pt x="1443754" y="721876"/>
                </a:cubicBezTo>
                <a:cubicBezTo>
                  <a:pt x="1443754" y="1120557"/>
                  <a:pt x="1120559" y="1443752"/>
                  <a:pt x="721877" y="1443752"/>
                </a:cubicBezTo>
                <a:cubicBezTo>
                  <a:pt x="323195" y="1443752"/>
                  <a:pt x="0" y="1120557"/>
                  <a:pt x="0" y="721876"/>
                </a:cubicBezTo>
                <a:cubicBezTo>
                  <a:pt x="0" y="323195"/>
                  <a:pt x="323195" y="0"/>
                  <a:pt x="721877" y="0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416031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0" grpId="0" animBg="1"/>
          <p:bldP spid="11" grpId="0" animBg="1"/>
        </p:bldLst>
      </p:timing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28675B8-9009-4201-B6ED-8A46A918584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28612" y="2834347"/>
            <a:ext cx="1443754" cy="1443752"/>
          </a:xfrm>
          <a:custGeom>
            <a:avLst/>
            <a:gdLst>
              <a:gd name="connsiteX0" fmla="*/ 721877 w 1443754"/>
              <a:gd name="connsiteY0" fmla="*/ 0 h 1443752"/>
              <a:gd name="connsiteX1" fmla="*/ 1443754 w 1443754"/>
              <a:gd name="connsiteY1" fmla="*/ 721876 h 1443752"/>
              <a:gd name="connsiteX2" fmla="*/ 721877 w 1443754"/>
              <a:gd name="connsiteY2" fmla="*/ 1443752 h 1443752"/>
              <a:gd name="connsiteX3" fmla="*/ 0 w 1443754"/>
              <a:gd name="connsiteY3" fmla="*/ 721876 h 1443752"/>
              <a:gd name="connsiteX4" fmla="*/ 721877 w 1443754"/>
              <a:gd name="connsiteY4" fmla="*/ 0 h 144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754" h="1443752">
                <a:moveTo>
                  <a:pt x="721877" y="0"/>
                </a:moveTo>
                <a:cubicBezTo>
                  <a:pt x="1120559" y="0"/>
                  <a:pt x="1443754" y="323195"/>
                  <a:pt x="1443754" y="721876"/>
                </a:cubicBezTo>
                <a:cubicBezTo>
                  <a:pt x="1443754" y="1120557"/>
                  <a:pt x="1120559" y="1443752"/>
                  <a:pt x="721877" y="1443752"/>
                </a:cubicBezTo>
                <a:cubicBezTo>
                  <a:pt x="323195" y="1443752"/>
                  <a:pt x="0" y="1120557"/>
                  <a:pt x="0" y="721876"/>
                </a:cubicBezTo>
                <a:cubicBezTo>
                  <a:pt x="0" y="323195"/>
                  <a:pt x="323195" y="0"/>
                  <a:pt x="721877" y="0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EF56E4C-304B-49B8-A821-3C59A56867C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58953" y="2834347"/>
            <a:ext cx="1443754" cy="1443752"/>
          </a:xfrm>
          <a:custGeom>
            <a:avLst/>
            <a:gdLst>
              <a:gd name="connsiteX0" fmla="*/ 721877 w 1443754"/>
              <a:gd name="connsiteY0" fmla="*/ 0 h 1443752"/>
              <a:gd name="connsiteX1" fmla="*/ 1443754 w 1443754"/>
              <a:gd name="connsiteY1" fmla="*/ 721876 h 1443752"/>
              <a:gd name="connsiteX2" fmla="*/ 721877 w 1443754"/>
              <a:gd name="connsiteY2" fmla="*/ 1443752 h 1443752"/>
              <a:gd name="connsiteX3" fmla="*/ 0 w 1443754"/>
              <a:gd name="connsiteY3" fmla="*/ 721876 h 1443752"/>
              <a:gd name="connsiteX4" fmla="*/ 721877 w 1443754"/>
              <a:gd name="connsiteY4" fmla="*/ 0 h 144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754" h="1443752">
                <a:moveTo>
                  <a:pt x="721877" y="0"/>
                </a:moveTo>
                <a:cubicBezTo>
                  <a:pt x="1120559" y="0"/>
                  <a:pt x="1443754" y="323195"/>
                  <a:pt x="1443754" y="721876"/>
                </a:cubicBezTo>
                <a:cubicBezTo>
                  <a:pt x="1443754" y="1120557"/>
                  <a:pt x="1120559" y="1443752"/>
                  <a:pt x="721877" y="1443752"/>
                </a:cubicBezTo>
                <a:cubicBezTo>
                  <a:pt x="323195" y="1443752"/>
                  <a:pt x="0" y="1120557"/>
                  <a:pt x="0" y="721876"/>
                </a:cubicBezTo>
                <a:cubicBezTo>
                  <a:pt x="0" y="323195"/>
                  <a:pt x="323195" y="0"/>
                  <a:pt x="721877" y="0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5290B01-AF45-4C72-BE4E-A48E3C73933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89294" y="2834347"/>
            <a:ext cx="1443754" cy="1443752"/>
          </a:xfrm>
          <a:custGeom>
            <a:avLst/>
            <a:gdLst>
              <a:gd name="connsiteX0" fmla="*/ 721877 w 1443754"/>
              <a:gd name="connsiteY0" fmla="*/ 0 h 1443752"/>
              <a:gd name="connsiteX1" fmla="*/ 1443754 w 1443754"/>
              <a:gd name="connsiteY1" fmla="*/ 721876 h 1443752"/>
              <a:gd name="connsiteX2" fmla="*/ 721877 w 1443754"/>
              <a:gd name="connsiteY2" fmla="*/ 1443752 h 1443752"/>
              <a:gd name="connsiteX3" fmla="*/ 0 w 1443754"/>
              <a:gd name="connsiteY3" fmla="*/ 721876 h 1443752"/>
              <a:gd name="connsiteX4" fmla="*/ 721877 w 1443754"/>
              <a:gd name="connsiteY4" fmla="*/ 0 h 144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754" h="1443752">
                <a:moveTo>
                  <a:pt x="721877" y="0"/>
                </a:moveTo>
                <a:cubicBezTo>
                  <a:pt x="1120559" y="0"/>
                  <a:pt x="1443754" y="323195"/>
                  <a:pt x="1443754" y="721876"/>
                </a:cubicBezTo>
                <a:cubicBezTo>
                  <a:pt x="1443754" y="1120557"/>
                  <a:pt x="1120559" y="1443752"/>
                  <a:pt x="721877" y="1443752"/>
                </a:cubicBezTo>
                <a:cubicBezTo>
                  <a:pt x="323195" y="1443752"/>
                  <a:pt x="0" y="1120557"/>
                  <a:pt x="0" y="721876"/>
                </a:cubicBezTo>
                <a:cubicBezTo>
                  <a:pt x="0" y="323195"/>
                  <a:pt x="323195" y="0"/>
                  <a:pt x="721877" y="0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D0486F-218D-4929-92AB-270EB54709F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19634" y="2834347"/>
            <a:ext cx="1443754" cy="1443752"/>
          </a:xfrm>
          <a:custGeom>
            <a:avLst/>
            <a:gdLst>
              <a:gd name="connsiteX0" fmla="*/ 721877 w 1443754"/>
              <a:gd name="connsiteY0" fmla="*/ 0 h 1443752"/>
              <a:gd name="connsiteX1" fmla="*/ 1443754 w 1443754"/>
              <a:gd name="connsiteY1" fmla="*/ 721876 h 1443752"/>
              <a:gd name="connsiteX2" fmla="*/ 721877 w 1443754"/>
              <a:gd name="connsiteY2" fmla="*/ 1443752 h 1443752"/>
              <a:gd name="connsiteX3" fmla="*/ 0 w 1443754"/>
              <a:gd name="connsiteY3" fmla="*/ 721876 h 1443752"/>
              <a:gd name="connsiteX4" fmla="*/ 721877 w 1443754"/>
              <a:gd name="connsiteY4" fmla="*/ 0 h 144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754" h="1443752">
                <a:moveTo>
                  <a:pt x="721877" y="0"/>
                </a:moveTo>
                <a:cubicBezTo>
                  <a:pt x="1120559" y="0"/>
                  <a:pt x="1443754" y="323195"/>
                  <a:pt x="1443754" y="721876"/>
                </a:cubicBezTo>
                <a:cubicBezTo>
                  <a:pt x="1443754" y="1120557"/>
                  <a:pt x="1120559" y="1443752"/>
                  <a:pt x="721877" y="1443752"/>
                </a:cubicBezTo>
                <a:cubicBezTo>
                  <a:pt x="323195" y="1443752"/>
                  <a:pt x="0" y="1120557"/>
                  <a:pt x="0" y="721876"/>
                </a:cubicBezTo>
                <a:cubicBezTo>
                  <a:pt x="0" y="323195"/>
                  <a:pt x="323195" y="0"/>
                  <a:pt x="721877" y="0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33443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  <p:bldP spid="11" grpId="0" animBg="1"/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  <p:bldP spid="11" grpId="0" animBg="1"/>
          <p:bldP spid="12" grpId="0" animBg="1"/>
        </p:bldLst>
      </p:timing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775131-268E-4DBE-9C20-800B1F122C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39740" y="2778480"/>
            <a:ext cx="1112520" cy="1112520"/>
          </a:xfrm>
          <a:custGeom>
            <a:avLst/>
            <a:gdLst>
              <a:gd name="connsiteX0" fmla="*/ 556260 w 1112520"/>
              <a:gd name="connsiteY0" fmla="*/ 0 h 1112520"/>
              <a:gd name="connsiteX1" fmla="*/ 1112520 w 1112520"/>
              <a:gd name="connsiteY1" fmla="*/ 556260 h 1112520"/>
              <a:gd name="connsiteX2" fmla="*/ 556260 w 1112520"/>
              <a:gd name="connsiteY2" fmla="*/ 1112520 h 1112520"/>
              <a:gd name="connsiteX3" fmla="*/ 0 w 1112520"/>
              <a:gd name="connsiteY3" fmla="*/ 556260 h 1112520"/>
              <a:gd name="connsiteX4" fmla="*/ 556260 w 1112520"/>
              <a:gd name="connsiteY4" fmla="*/ 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520" h="1112520">
                <a:moveTo>
                  <a:pt x="556260" y="0"/>
                </a:moveTo>
                <a:cubicBezTo>
                  <a:pt x="863474" y="0"/>
                  <a:pt x="1112520" y="249046"/>
                  <a:pt x="1112520" y="556260"/>
                </a:cubicBezTo>
                <a:cubicBezTo>
                  <a:pt x="1112520" y="863474"/>
                  <a:pt x="863474" y="1112520"/>
                  <a:pt x="556260" y="1112520"/>
                </a:cubicBezTo>
                <a:cubicBezTo>
                  <a:pt x="249046" y="1112520"/>
                  <a:pt x="0" y="863474"/>
                  <a:pt x="0" y="556260"/>
                </a:cubicBezTo>
                <a:cubicBezTo>
                  <a:pt x="0" y="249046"/>
                  <a:pt x="249046" y="0"/>
                  <a:pt x="556260" y="0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0720792-1379-4964-B459-AABE52DF84F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69660" y="2778480"/>
            <a:ext cx="1112520" cy="1112520"/>
          </a:xfrm>
          <a:custGeom>
            <a:avLst/>
            <a:gdLst>
              <a:gd name="connsiteX0" fmla="*/ 556260 w 1112520"/>
              <a:gd name="connsiteY0" fmla="*/ 0 h 1112520"/>
              <a:gd name="connsiteX1" fmla="*/ 1112520 w 1112520"/>
              <a:gd name="connsiteY1" fmla="*/ 556260 h 1112520"/>
              <a:gd name="connsiteX2" fmla="*/ 556260 w 1112520"/>
              <a:gd name="connsiteY2" fmla="*/ 1112520 h 1112520"/>
              <a:gd name="connsiteX3" fmla="*/ 0 w 1112520"/>
              <a:gd name="connsiteY3" fmla="*/ 556260 h 1112520"/>
              <a:gd name="connsiteX4" fmla="*/ 556260 w 1112520"/>
              <a:gd name="connsiteY4" fmla="*/ 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520" h="1112520">
                <a:moveTo>
                  <a:pt x="556260" y="0"/>
                </a:moveTo>
                <a:cubicBezTo>
                  <a:pt x="863474" y="0"/>
                  <a:pt x="1112520" y="249046"/>
                  <a:pt x="1112520" y="556260"/>
                </a:cubicBezTo>
                <a:cubicBezTo>
                  <a:pt x="1112520" y="863474"/>
                  <a:pt x="863474" y="1112520"/>
                  <a:pt x="556260" y="1112520"/>
                </a:cubicBezTo>
                <a:cubicBezTo>
                  <a:pt x="249046" y="1112520"/>
                  <a:pt x="0" y="863474"/>
                  <a:pt x="0" y="556260"/>
                </a:cubicBezTo>
                <a:cubicBezTo>
                  <a:pt x="0" y="249046"/>
                  <a:pt x="249046" y="0"/>
                  <a:pt x="556260" y="0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0B704C6-8493-4720-875B-90351EB843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09820" y="2778480"/>
            <a:ext cx="1112520" cy="1112520"/>
          </a:xfrm>
          <a:custGeom>
            <a:avLst/>
            <a:gdLst>
              <a:gd name="connsiteX0" fmla="*/ 556260 w 1112520"/>
              <a:gd name="connsiteY0" fmla="*/ 0 h 1112520"/>
              <a:gd name="connsiteX1" fmla="*/ 1112520 w 1112520"/>
              <a:gd name="connsiteY1" fmla="*/ 556260 h 1112520"/>
              <a:gd name="connsiteX2" fmla="*/ 556260 w 1112520"/>
              <a:gd name="connsiteY2" fmla="*/ 1112520 h 1112520"/>
              <a:gd name="connsiteX3" fmla="*/ 0 w 1112520"/>
              <a:gd name="connsiteY3" fmla="*/ 556260 h 1112520"/>
              <a:gd name="connsiteX4" fmla="*/ 556260 w 1112520"/>
              <a:gd name="connsiteY4" fmla="*/ 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520" h="1112520">
                <a:moveTo>
                  <a:pt x="556260" y="0"/>
                </a:moveTo>
                <a:cubicBezTo>
                  <a:pt x="863474" y="0"/>
                  <a:pt x="1112520" y="249046"/>
                  <a:pt x="1112520" y="556260"/>
                </a:cubicBezTo>
                <a:cubicBezTo>
                  <a:pt x="1112520" y="863474"/>
                  <a:pt x="863474" y="1112520"/>
                  <a:pt x="556260" y="1112520"/>
                </a:cubicBezTo>
                <a:cubicBezTo>
                  <a:pt x="249046" y="1112520"/>
                  <a:pt x="0" y="863474"/>
                  <a:pt x="0" y="556260"/>
                </a:cubicBezTo>
                <a:cubicBezTo>
                  <a:pt x="0" y="249046"/>
                  <a:pt x="249046" y="0"/>
                  <a:pt x="556260" y="0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46445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6" grpId="0" animBg="1"/>
        </p:bldLst>
      </p:timing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78DC5E5-EB03-45D6-8B24-9353A795573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48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3A4CB">
              <a:alpha val="10000"/>
            </a:srgb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D874E0B-2949-4B62-B300-7610A515577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44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3A4CB">
              <a:alpha val="10000"/>
            </a:srgb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6199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777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 0.07778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60FA86-E88A-4383-9495-1163332D9C2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058366" y="4790759"/>
            <a:ext cx="1025074" cy="1025072"/>
          </a:xfrm>
          <a:custGeom>
            <a:avLst/>
            <a:gdLst>
              <a:gd name="connsiteX0" fmla="*/ 512537 w 1025074"/>
              <a:gd name="connsiteY0" fmla="*/ 0 h 1025072"/>
              <a:gd name="connsiteX1" fmla="*/ 1025074 w 1025074"/>
              <a:gd name="connsiteY1" fmla="*/ 512536 h 1025072"/>
              <a:gd name="connsiteX2" fmla="*/ 512537 w 1025074"/>
              <a:gd name="connsiteY2" fmla="*/ 1025072 h 1025072"/>
              <a:gd name="connsiteX3" fmla="*/ 0 w 1025074"/>
              <a:gd name="connsiteY3" fmla="*/ 512536 h 1025072"/>
              <a:gd name="connsiteX4" fmla="*/ 512537 w 1025074"/>
              <a:gd name="connsiteY4" fmla="*/ 0 h 1025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5074" h="1025072">
                <a:moveTo>
                  <a:pt x="512537" y="0"/>
                </a:moveTo>
                <a:cubicBezTo>
                  <a:pt x="795604" y="0"/>
                  <a:pt x="1025074" y="229470"/>
                  <a:pt x="1025074" y="512536"/>
                </a:cubicBezTo>
                <a:cubicBezTo>
                  <a:pt x="1025074" y="795602"/>
                  <a:pt x="795604" y="1025072"/>
                  <a:pt x="512537" y="1025072"/>
                </a:cubicBezTo>
                <a:cubicBezTo>
                  <a:pt x="229471" y="1025072"/>
                  <a:pt x="0" y="795602"/>
                  <a:pt x="0" y="512536"/>
                </a:cubicBezTo>
                <a:cubicBezTo>
                  <a:pt x="0" y="229470"/>
                  <a:pt x="229471" y="0"/>
                  <a:pt x="512537" y="0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5F8CAF5-E5A3-4A76-AEA0-5A15DFB561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85324" y="4790759"/>
            <a:ext cx="1025074" cy="1025072"/>
          </a:xfrm>
          <a:custGeom>
            <a:avLst/>
            <a:gdLst>
              <a:gd name="connsiteX0" fmla="*/ 512537 w 1025074"/>
              <a:gd name="connsiteY0" fmla="*/ 0 h 1025072"/>
              <a:gd name="connsiteX1" fmla="*/ 1025074 w 1025074"/>
              <a:gd name="connsiteY1" fmla="*/ 512536 h 1025072"/>
              <a:gd name="connsiteX2" fmla="*/ 512537 w 1025074"/>
              <a:gd name="connsiteY2" fmla="*/ 1025072 h 1025072"/>
              <a:gd name="connsiteX3" fmla="*/ 0 w 1025074"/>
              <a:gd name="connsiteY3" fmla="*/ 512536 h 1025072"/>
              <a:gd name="connsiteX4" fmla="*/ 512537 w 1025074"/>
              <a:gd name="connsiteY4" fmla="*/ 0 h 1025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5074" h="1025072">
                <a:moveTo>
                  <a:pt x="512537" y="0"/>
                </a:moveTo>
                <a:cubicBezTo>
                  <a:pt x="795604" y="0"/>
                  <a:pt x="1025074" y="229470"/>
                  <a:pt x="1025074" y="512536"/>
                </a:cubicBezTo>
                <a:cubicBezTo>
                  <a:pt x="1025074" y="795602"/>
                  <a:pt x="795604" y="1025072"/>
                  <a:pt x="512537" y="1025072"/>
                </a:cubicBezTo>
                <a:cubicBezTo>
                  <a:pt x="229471" y="1025072"/>
                  <a:pt x="0" y="795602"/>
                  <a:pt x="0" y="512536"/>
                </a:cubicBezTo>
                <a:cubicBezTo>
                  <a:pt x="0" y="229470"/>
                  <a:pt x="229471" y="0"/>
                  <a:pt x="512537" y="0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AD4C554-394C-40D2-93C8-8A158A3029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21845" y="2788651"/>
            <a:ext cx="1025074" cy="1025072"/>
          </a:xfrm>
          <a:custGeom>
            <a:avLst/>
            <a:gdLst>
              <a:gd name="connsiteX0" fmla="*/ 512537 w 1025074"/>
              <a:gd name="connsiteY0" fmla="*/ 0 h 1025072"/>
              <a:gd name="connsiteX1" fmla="*/ 1025074 w 1025074"/>
              <a:gd name="connsiteY1" fmla="*/ 512536 h 1025072"/>
              <a:gd name="connsiteX2" fmla="*/ 512537 w 1025074"/>
              <a:gd name="connsiteY2" fmla="*/ 1025072 h 1025072"/>
              <a:gd name="connsiteX3" fmla="*/ 0 w 1025074"/>
              <a:gd name="connsiteY3" fmla="*/ 512536 h 1025072"/>
              <a:gd name="connsiteX4" fmla="*/ 512537 w 1025074"/>
              <a:gd name="connsiteY4" fmla="*/ 0 h 1025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5074" h="1025072">
                <a:moveTo>
                  <a:pt x="512537" y="0"/>
                </a:moveTo>
                <a:cubicBezTo>
                  <a:pt x="795604" y="0"/>
                  <a:pt x="1025074" y="229470"/>
                  <a:pt x="1025074" y="512536"/>
                </a:cubicBezTo>
                <a:cubicBezTo>
                  <a:pt x="1025074" y="795602"/>
                  <a:pt x="795604" y="1025072"/>
                  <a:pt x="512537" y="1025072"/>
                </a:cubicBezTo>
                <a:cubicBezTo>
                  <a:pt x="229471" y="1025072"/>
                  <a:pt x="0" y="795602"/>
                  <a:pt x="0" y="512536"/>
                </a:cubicBezTo>
                <a:cubicBezTo>
                  <a:pt x="0" y="229470"/>
                  <a:pt x="229471" y="0"/>
                  <a:pt x="512537" y="0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74648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6" grpId="0" animBg="1"/>
        </p:bldLst>
      </p:timing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8341E24-91FF-433B-9E23-82C83E9ECE86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CE505D-E90E-415C-880A-C5091753BA71}"/>
              </a:ext>
            </a:extLst>
          </p:cNvPr>
          <p:cNvSpPr txBox="1"/>
          <p:nvPr userDrawn="1"/>
        </p:nvSpPr>
        <p:spPr>
          <a:xfrm rot="5400000" flipV="1">
            <a:off x="-1019404" y="4921880"/>
            <a:ext cx="2936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defRPr>
            </a:lvl1pPr>
          </a:lstStyle>
          <a:p>
            <a:pPr algn="l"/>
            <a:r>
              <a:rPr lang="en-US" sz="1050" dirty="0">
                <a:solidFill>
                  <a:schemeClr val="bg1"/>
                </a:solidFill>
                <a:latin typeface="+mj-lt"/>
              </a:rPr>
              <a:t>Page </a:t>
            </a:r>
            <a:fld id="{260E2A6B-A809-4840-BF14-8648BC0BDF87}" type="slidenum">
              <a:rPr lang="id-ID" sz="10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r>
              <a:rPr lang="en-US" sz="1050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|</a:t>
            </a:r>
            <a:r>
              <a:rPr lang="en-US" sz="1050" dirty="0">
                <a:solidFill>
                  <a:schemeClr val="bg1"/>
                </a:solidFill>
                <a:latin typeface="+mj-lt"/>
              </a:rPr>
              <a:t>    Claymorphism section</a:t>
            </a:r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AC9753-A2F6-40D3-BF39-30CF4A05FDDF}"/>
              </a:ext>
            </a:extLst>
          </p:cNvPr>
          <p:cNvGrpSpPr/>
          <p:nvPr userDrawn="1"/>
        </p:nvGrpSpPr>
        <p:grpSpPr>
          <a:xfrm>
            <a:off x="242188" y="242949"/>
            <a:ext cx="432407" cy="430946"/>
            <a:chOff x="242188" y="242949"/>
            <a:chExt cx="432407" cy="43094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9AC70BD-7EED-4166-AF40-666454590461}"/>
                </a:ext>
              </a:extLst>
            </p:cNvPr>
            <p:cNvGrpSpPr/>
            <p:nvPr userDrawn="1"/>
          </p:nvGrpSpPr>
          <p:grpSpPr>
            <a:xfrm>
              <a:off x="242188" y="242949"/>
              <a:ext cx="432407" cy="430946"/>
              <a:chOff x="242188" y="242949"/>
              <a:chExt cx="432407" cy="430946"/>
            </a:xfrm>
            <a:solidFill>
              <a:schemeClr val="bg1"/>
            </a:solidFill>
          </p:grpSpPr>
          <p:sp>
            <p:nvSpPr>
              <p:cNvPr id="6" name="Graphic 8">
                <a:extLst>
                  <a:ext uri="{FF2B5EF4-FFF2-40B4-BE49-F238E27FC236}">
                    <a16:creationId xmlns:a16="http://schemas.microsoft.com/office/drawing/2014/main" id="{2DB0823F-E00E-4709-97F3-EF5A08948970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381000" dist="127000" dir="5400000" algn="ctr" rotWithShape="0">
                  <a:srgbClr val="93A4CB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" name="Graphic 8">
                <a:extLst>
                  <a:ext uri="{FF2B5EF4-FFF2-40B4-BE49-F238E27FC236}">
                    <a16:creationId xmlns:a16="http://schemas.microsoft.com/office/drawing/2014/main" id="{9D67BC5E-8F5D-4D52-A3F9-5DE84460533D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152400" dist="25400" dir="2700000">
                  <a:srgbClr val="B3C5EA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751797-03F6-4D80-A621-43A892F8E288}"/>
                </a:ext>
              </a:extLst>
            </p:cNvPr>
            <p:cNvSpPr txBox="1"/>
            <p:nvPr userDrawn="1"/>
          </p:nvSpPr>
          <p:spPr>
            <a:xfrm>
              <a:off x="378512" y="368879"/>
              <a:ext cx="159758" cy="179086"/>
            </a:xfrm>
            <a:custGeom>
              <a:avLst/>
              <a:gdLst/>
              <a:ahLst/>
              <a:cxnLst/>
              <a:rect l="l" t="t" r="r" b="b"/>
              <a:pathLst>
                <a:path w="124149" h="139170">
                  <a:moveTo>
                    <a:pt x="67323" y="0"/>
                  </a:moveTo>
                  <a:cubicBezTo>
                    <a:pt x="76975" y="0"/>
                    <a:pt x="85631" y="1629"/>
                    <a:pt x="93292" y="4886"/>
                  </a:cubicBezTo>
                  <a:cubicBezTo>
                    <a:pt x="100954" y="8144"/>
                    <a:pt x="107439" y="12457"/>
                    <a:pt x="112747" y="17826"/>
                  </a:cubicBezTo>
                  <a:cubicBezTo>
                    <a:pt x="118056" y="23195"/>
                    <a:pt x="121856" y="29077"/>
                    <a:pt x="124149" y="35471"/>
                  </a:cubicBezTo>
                  <a:lnTo>
                    <a:pt x="102070" y="45787"/>
                  </a:lnTo>
                  <a:cubicBezTo>
                    <a:pt x="99415" y="39030"/>
                    <a:pt x="95102" y="33450"/>
                    <a:pt x="89130" y="29046"/>
                  </a:cubicBezTo>
                  <a:cubicBezTo>
                    <a:pt x="83158" y="24643"/>
                    <a:pt x="75889" y="22441"/>
                    <a:pt x="67323" y="22441"/>
                  </a:cubicBezTo>
                  <a:cubicBezTo>
                    <a:pt x="58877" y="22441"/>
                    <a:pt x="51457" y="24401"/>
                    <a:pt x="45063" y="28323"/>
                  </a:cubicBezTo>
                  <a:cubicBezTo>
                    <a:pt x="38668" y="32244"/>
                    <a:pt x="33661" y="37733"/>
                    <a:pt x="30042" y="44791"/>
                  </a:cubicBezTo>
                  <a:cubicBezTo>
                    <a:pt x="26422" y="51849"/>
                    <a:pt x="24612" y="60084"/>
                    <a:pt x="24612" y="69494"/>
                  </a:cubicBezTo>
                  <a:cubicBezTo>
                    <a:pt x="24612" y="78905"/>
                    <a:pt x="26422" y="87139"/>
                    <a:pt x="30042" y="94197"/>
                  </a:cubicBezTo>
                  <a:cubicBezTo>
                    <a:pt x="33661" y="101256"/>
                    <a:pt x="38668" y="106775"/>
                    <a:pt x="45063" y="110757"/>
                  </a:cubicBezTo>
                  <a:cubicBezTo>
                    <a:pt x="51457" y="114738"/>
                    <a:pt x="58877" y="116729"/>
                    <a:pt x="67323" y="116729"/>
                  </a:cubicBezTo>
                  <a:cubicBezTo>
                    <a:pt x="75889" y="116729"/>
                    <a:pt x="83158" y="114527"/>
                    <a:pt x="89130" y="110123"/>
                  </a:cubicBezTo>
                  <a:cubicBezTo>
                    <a:pt x="95102" y="105720"/>
                    <a:pt x="99415" y="100140"/>
                    <a:pt x="102070" y="93383"/>
                  </a:cubicBezTo>
                  <a:lnTo>
                    <a:pt x="124149" y="103699"/>
                  </a:lnTo>
                  <a:cubicBezTo>
                    <a:pt x="121856" y="110093"/>
                    <a:pt x="118056" y="115975"/>
                    <a:pt x="112747" y="121344"/>
                  </a:cubicBezTo>
                  <a:cubicBezTo>
                    <a:pt x="107439" y="126713"/>
                    <a:pt x="100954" y="131026"/>
                    <a:pt x="93292" y="134283"/>
                  </a:cubicBezTo>
                  <a:cubicBezTo>
                    <a:pt x="85631" y="137541"/>
                    <a:pt x="76975" y="139170"/>
                    <a:pt x="67323" y="139170"/>
                  </a:cubicBezTo>
                  <a:cubicBezTo>
                    <a:pt x="57671" y="139170"/>
                    <a:pt x="48742" y="137451"/>
                    <a:pt x="40538" y="134012"/>
                  </a:cubicBezTo>
                  <a:cubicBezTo>
                    <a:pt x="32334" y="130573"/>
                    <a:pt x="25216" y="125717"/>
                    <a:pt x="19183" y="119444"/>
                  </a:cubicBezTo>
                  <a:cubicBezTo>
                    <a:pt x="13151" y="113170"/>
                    <a:pt x="8445" y="105780"/>
                    <a:pt x="5067" y="97274"/>
                  </a:cubicBezTo>
                  <a:cubicBezTo>
                    <a:pt x="1689" y="88768"/>
                    <a:pt x="0" y="79508"/>
                    <a:pt x="0" y="69494"/>
                  </a:cubicBezTo>
                  <a:cubicBezTo>
                    <a:pt x="0" y="59480"/>
                    <a:pt x="1689" y="50221"/>
                    <a:pt x="5067" y="41715"/>
                  </a:cubicBezTo>
                  <a:cubicBezTo>
                    <a:pt x="8445" y="33209"/>
                    <a:pt x="13151" y="25849"/>
                    <a:pt x="19183" y="19636"/>
                  </a:cubicBezTo>
                  <a:cubicBezTo>
                    <a:pt x="25216" y="13422"/>
                    <a:pt x="32334" y="8596"/>
                    <a:pt x="40538" y="5158"/>
                  </a:cubicBezTo>
                  <a:cubicBezTo>
                    <a:pt x="48742" y="1719"/>
                    <a:pt x="57671" y="0"/>
                    <a:pt x="67323" y="0"/>
                  </a:cubicBezTo>
                  <a:close/>
                </a:path>
              </a:pathLst>
            </a:custGeom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88900" dist="381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 b="1" dirty="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endParaRPr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9D287E8-07F0-479B-8B18-3B981824B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8351" y="1225121"/>
            <a:ext cx="3739952" cy="4407758"/>
          </a:xfrm>
          <a:custGeom>
            <a:avLst/>
            <a:gdLst>
              <a:gd name="connsiteX0" fmla="*/ 1865923 w 3739952"/>
              <a:gd name="connsiteY0" fmla="*/ 1 h 4407758"/>
              <a:gd name="connsiteX1" fmla="*/ 3091949 w 3739952"/>
              <a:gd name="connsiteY1" fmla="*/ 48413 h 4407758"/>
              <a:gd name="connsiteX2" fmla="*/ 3739952 w 3739952"/>
              <a:gd name="connsiteY2" fmla="*/ 752814 h 4407758"/>
              <a:gd name="connsiteX3" fmla="*/ 3739952 w 3739952"/>
              <a:gd name="connsiteY3" fmla="*/ 3653321 h 4407758"/>
              <a:gd name="connsiteX4" fmla="*/ 3096234 w 3739952"/>
              <a:gd name="connsiteY4" fmla="*/ 4356871 h 4407758"/>
              <a:gd name="connsiteX5" fmla="*/ 644270 w 3739952"/>
              <a:gd name="connsiteY5" fmla="*/ 4356514 h 4407758"/>
              <a:gd name="connsiteX6" fmla="*/ 0 w 3739952"/>
              <a:gd name="connsiteY6" fmla="*/ 3652785 h 4407758"/>
              <a:gd name="connsiteX7" fmla="*/ 0 w 3739952"/>
              <a:gd name="connsiteY7" fmla="*/ 751839 h 4407758"/>
              <a:gd name="connsiteX8" fmla="*/ 647034 w 3739952"/>
              <a:gd name="connsiteY8" fmla="*/ 47822 h 4407758"/>
              <a:gd name="connsiteX9" fmla="*/ 1865923 w 3739952"/>
              <a:gd name="connsiteY9" fmla="*/ 1 h 440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39952" h="4407758">
                <a:moveTo>
                  <a:pt x="1865923" y="1"/>
                </a:moveTo>
                <a:cubicBezTo>
                  <a:pt x="2256201" y="119"/>
                  <a:pt x="2647669" y="16276"/>
                  <a:pt x="3091949" y="48413"/>
                </a:cubicBezTo>
                <a:cubicBezTo>
                  <a:pt x="3459450" y="74995"/>
                  <a:pt x="3739952" y="384352"/>
                  <a:pt x="3739952" y="752814"/>
                </a:cubicBezTo>
                <a:lnTo>
                  <a:pt x="3739952" y="3653321"/>
                </a:lnTo>
                <a:cubicBezTo>
                  <a:pt x="3739952" y="4020092"/>
                  <a:pt x="3461931" y="4328741"/>
                  <a:pt x="3096234" y="4356871"/>
                </a:cubicBezTo>
                <a:cubicBezTo>
                  <a:pt x="2213951" y="4424742"/>
                  <a:pt x="1536340" y="4424820"/>
                  <a:pt x="644270" y="4356514"/>
                </a:cubicBezTo>
                <a:cubicBezTo>
                  <a:pt x="278341" y="4328501"/>
                  <a:pt x="0" y="4019786"/>
                  <a:pt x="0" y="3652785"/>
                </a:cubicBezTo>
                <a:lnTo>
                  <a:pt x="0" y="751839"/>
                </a:lnTo>
                <a:cubicBezTo>
                  <a:pt x="0" y="383786"/>
                  <a:pt x="279955" y="74563"/>
                  <a:pt x="647034" y="47822"/>
                </a:cubicBezTo>
                <a:cubicBezTo>
                  <a:pt x="1086557" y="15803"/>
                  <a:pt x="1475645" y="-118"/>
                  <a:pt x="1865923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03283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2" grpId="0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2" grpId="0"/>
          <p:bldP spid="14" grpId="0" animBg="1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0810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8872FAE-B512-4EE1-8A15-6ED2C67673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55688" y="692149"/>
            <a:ext cx="5040312" cy="2736851"/>
          </a:xfrm>
          <a:custGeom>
            <a:avLst/>
            <a:gdLst>
              <a:gd name="connsiteX0" fmla="*/ 2520098 w 5040312"/>
              <a:gd name="connsiteY0" fmla="*/ 1 h 2736851"/>
              <a:gd name="connsiteX1" fmla="*/ 4454841 w 5040312"/>
              <a:gd name="connsiteY1" fmla="*/ 39150 h 2736851"/>
              <a:gd name="connsiteX2" fmla="*/ 5040312 w 5040312"/>
              <a:gd name="connsiteY2" fmla="*/ 649750 h 2736851"/>
              <a:gd name="connsiteX3" fmla="*/ 5040312 w 5040312"/>
              <a:gd name="connsiteY3" fmla="*/ 2085724 h 2736851"/>
              <a:gd name="connsiteX4" fmla="*/ 4455604 w 5040312"/>
              <a:gd name="connsiteY4" fmla="*/ 2696277 h 2736851"/>
              <a:gd name="connsiteX5" fmla="*/ 584466 w 5040312"/>
              <a:gd name="connsiteY5" fmla="*/ 2696452 h 2736851"/>
              <a:gd name="connsiteX6" fmla="*/ 0 w 5040312"/>
              <a:gd name="connsiteY6" fmla="*/ 2085973 h 2736851"/>
              <a:gd name="connsiteX7" fmla="*/ 0 w 5040312"/>
              <a:gd name="connsiteY7" fmla="*/ 649692 h 2736851"/>
              <a:gd name="connsiteX8" fmla="*/ 585398 w 5040312"/>
              <a:gd name="connsiteY8" fmla="*/ 39109 h 2736851"/>
              <a:gd name="connsiteX9" fmla="*/ 2520098 w 5040312"/>
              <a:gd name="connsiteY9" fmla="*/ 1 h 273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0312" h="2736851">
                <a:moveTo>
                  <a:pt x="2520098" y="1"/>
                </a:moveTo>
                <a:cubicBezTo>
                  <a:pt x="3129075" y="20"/>
                  <a:pt x="3738060" y="13081"/>
                  <a:pt x="4454841" y="39150"/>
                </a:cubicBezTo>
                <a:cubicBezTo>
                  <a:pt x="4781873" y="51043"/>
                  <a:pt x="5040312" y="321362"/>
                  <a:pt x="5040312" y="649750"/>
                </a:cubicBezTo>
                <a:lnTo>
                  <a:pt x="5040312" y="2085724"/>
                </a:lnTo>
                <a:cubicBezTo>
                  <a:pt x="5040312" y="2413824"/>
                  <a:pt x="4782318" y="2684023"/>
                  <a:pt x="4455604" y="2696277"/>
                </a:cubicBezTo>
                <a:cubicBezTo>
                  <a:pt x="3020778" y="2750098"/>
                  <a:pt x="2020075" y="2750595"/>
                  <a:pt x="584466" y="2696452"/>
                </a:cubicBezTo>
                <a:cubicBezTo>
                  <a:pt x="257834" y="2684131"/>
                  <a:pt x="0" y="2413975"/>
                  <a:pt x="0" y="2085973"/>
                </a:cubicBezTo>
                <a:lnTo>
                  <a:pt x="0" y="649692"/>
                </a:lnTo>
                <a:cubicBezTo>
                  <a:pt x="0" y="321327"/>
                  <a:pt x="258389" y="51018"/>
                  <a:pt x="585398" y="39109"/>
                </a:cubicBezTo>
                <a:cubicBezTo>
                  <a:pt x="1302151" y="13007"/>
                  <a:pt x="1911121" y="-17"/>
                  <a:pt x="2520098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CE71B03-224A-479F-8BC9-EF85BFB60A0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3428999"/>
            <a:ext cx="5040312" cy="2736851"/>
          </a:xfrm>
          <a:custGeom>
            <a:avLst/>
            <a:gdLst>
              <a:gd name="connsiteX0" fmla="*/ 2520098 w 5040312"/>
              <a:gd name="connsiteY0" fmla="*/ 1 h 2736851"/>
              <a:gd name="connsiteX1" fmla="*/ 4454841 w 5040312"/>
              <a:gd name="connsiteY1" fmla="*/ 39150 h 2736851"/>
              <a:gd name="connsiteX2" fmla="*/ 5040312 w 5040312"/>
              <a:gd name="connsiteY2" fmla="*/ 649750 h 2736851"/>
              <a:gd name="connsiteX3" fmla="*/ 5040312 w 5040312"/>
              <a:gd name="connsiteY3" fmla="*/ 2085724 h 2736851"/>
              <a:gd name="connsiteX4" fmla="*/ 4455604 w 5040312"/>
              <a:gd name="connsiteY4" fmla="*/ 2696277 h 2736851"/>
              <a:gd name="connsiteX5" fmla="*/ 584466 w 5040312"/>
              <a:gd name="connsiteY5" fmla="*/ 2696452 h 2736851"/>
              <a:gd name="connsiteX6" fmla="*/ 0 w 5040312"/>
              <a:gd name="connsiteY6" fmla="*/ 2085973 h 2736851"/>
              <a:gd name="connsiteX7" fmla="*/ 0 w 5040312"/>
              <a:gd name="connsiteY7" fmla="*/ 649692 h 2736851"/>
              <a:gd name="connsiteX8" fmla="*/ 585398 w 5040312"/>
              <a:gd name="connsiteY8" fmla="*/ 39109 h 2736851"/>
              <a:gd name="connsiteX9" fmla="*/ 2520098 w 5040312"/>
              <a:gd name="connsiteY9" fmla="*/ 1 h 273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0312" h="2736851">
                <a:moveTo>
                  <a:pt x="2520098" y="1"/>
                </a:moveTo>
                <a:cubicBezTo>
                  <a:pt x="3129075" y="20"/>
                  <a:pt x="3738060" y="13081"/>
                  <a:pt x="4454841" y="39150"/>
                </a:cubicBezTo>
                <a:cubicBezTo>
                  <a:pt x="4781873" y="51044"/>
                  <a:pt x="5040312" y="321362"/>
                  <a:pt x="5040312" y="649750"/>
                </a:cubicBezTo>
                <a:lnTo>
                  <a:pt x="5040312" y="2085724"/>
                </a:lnTo>
                <a:cubicBezTo>
                  <a:pt x="5040312" y="2413824"/>
                  <a:pt x="4782318" y="2684023"/>
                  <a:pt x="4455604" y="2696277"/>
                </a:cubicBezTo>
                <a:cubicBezTo>
                  <a:pt x="3020778" y="2750098"/>
                  <a:pt x="2020075" y="2750595"/>
                  <a:pt x="584466" y="2696452"/>
                </a:cubicBezTo>
                <a:cubicBezTo>
                  <a:pt x="257834" y="2684131"/>
                  <a:pt x="0" y="2413975"/>
                  <a:pt x="0" y="2085973"/>
                </a:cubicBezTo>
                <a:lnTo>
                  <a:pt x="0" y="649692"/>
                </a:lnTo>
                <a:cubicBezTo>
                  <a:pt x="0" y="321327"/>
                  <a:pt x="258389" y="51018"/>
                  <a:pt x="585398" y="39109"/>
                </a:cubicBezTo>
                <a:cubicBezTo>
                  <a:pt x="1302151" y="13007"/>
                  <a:pt x="1911121" y="-17"/>
                  <a:pt x="2520098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00479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</p:bldLst>
      </p:timing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50B78093-570A-4634-960A-A0DDCAC7A8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70976"/>
              <a:gd name="connsiteY0" fmla="*/ 0 h 6858000"/>
              <a:gd name="connsiteX1" fmla="*/ 6070976 w 6070976"/>
              <a:gd name="connsiteY1" fmla="*/ 0 h 6858000"/>
              <a:gd name="connsiteX2" fmla="*/ 6070976 w 6070976"/>
              <a:gd name="connsiteY2" fmla="*/ 6858000 h 6858000"/>
              <a:gd name="connsiteX3" fmla="*/ 0 w 60709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976" h="6858000">
                <a:moveTo>
                  <a:pt x="0" y="0"/>
                </a:moveTo>
                <a:lnTo>
                  <a:pt x="6070976" y="0"/>
                </a:lnTo>
                <a:lnTo>
                  <a:pt x="60709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3A4CB">
              <a:alpha val="10000"/>
            </a:srgb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74045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777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BAA40B6-F615-4F84-A535-B21500F7B3FF}"/>
              </a:ext>
            </a:extLst>
          </p:cNvPr>
          <p:cNvSpPr/>
          <p:nvPr userDrawn="1"/>
        </p:nvSpPr>
        <p:spPr>
          <a:xfrm>
            <a:off x="2894526" y="503029"/>
            <a:ext cx="9297475" cy="6354973"/>
          </a:xfrm>
          <a:custGeom>
            <a:avLst/>
            <a:gdLst>
              <a:gd name="connsiteX0" fmla="*/ 9297475 w 9297475"/>
              <a:gd name="connsiteY0" fmla="*/ 0 h 6354973"/>
              <a:gd name="connsiteX1" fmla="*/ 9297475 w 9297475"/>
              <a:gd name="connsiteY1" fmla="*/ 6354973 h 6354973"/>
              <a:gd name="connsiteX2" fmla="*/ 0 w 9297475"/>
              <a:gd name="connsiteY2" fmla="*/ 6354973 h 6354973"/>
              <a:gd name="connsiteX3" fmla="*/ 5025 w 9297475"/>
              <a:gd name="connsiteY3" fmla="*/ 6345882 h 6354973"/>
              <a:gd name="connsiteX4" fmla="*/ 1271075 w 9297475"/>
              <a:gd name="connsiteY4" fmla="*/ 4968858 h 6354973"/>
              <a:gd name="connsiteX5" fmla="*/ 5001246 w 9297475"/>
              <a:gd name="connsiteY5" fmla="*/ 4664058 h 6354973"/>
              <a:gd name="connsiteX6" fmla="*/ 6351075 w 9297475"/>
              <a:gd name="connsiteY6" fmla="*/ 1325772 h 6354973"/>
              <a:gd name="connsiteX7" fmla="*/ 8716904 w 9297475"/>
              <a:gd name="connsiteY7" fmla="*/ 483943 h 6354973"/>
              <a:gd name="connsiteX8" fmla="*/ 9290828 w 9297475"/>
              <a:gd name="connsiteY8" fmla="*/ 7565 h 63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97475" h="6354973">
                <a:moveTo>
                  <a:pt x="9297475" y="0"/>
                </a:moveTo>
                <a:lnTo>
                  <a:pt x="9297475" y="6354973"/>
                </a:lnTo>
                <a:lnTo>
                  <a:pt x="0" y="6354973"/>
                </a:lnTo>
                <a:lnTo>
                  <a:pt x="5025" y="6345882"/>
                </a:lnTo>
                <a:cubicBezTo>
                  <a:pt x="274258" y="5862148"/>
                  <a:pt x="664046" y="5219985"/>
                  <a:pt x="1271075" y="4968858"/>
                </a:cubicBezTo>
                <a:cubicBezTo>
                  <a:pt x="2154027" y="4603582"/>
                  <a:pt x="4154579" y="5271239"/>
                  <a:pt x="5001246" y="4664058"/>
                </a:cubicBezTo>
                <a:cubicBezTo>
                  <a:pt x="5847913" y="4056877"/>
                  <a:pt x="5731799" y="2022458"/>
                  <a:pt x="6351075" y="1325772"/>
                </a:cubicBezTo>
                <a:cubicBezTo>
                  <a:pt x="6970351" y="629086"/>
                  <a:pt x="8107304" y="820191"/>
                  <a:pt x="8716904" y="483943"/>
                </a:cubicBezTo>
                <a:cubicBezTo>
                  <a:pt x="8945504" y="357850"/>
                  <a:pt x="9129541" y="184132"/>
                  <a:pt x="9290828" y="7565"/>
                </a:cubicBezTo>
                <a:close/>
              </a:path>
            </a:pathLst>
          </a:cu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0E27C37-9C5D-422A-9546-562C653956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98501" y="1211345"/>
            <a:ext cx="4435314" cy="4435311"/>
          </a:xfrm>
          <a:custGeom>
            <a:avLst/>
            <a:gdLst>
              <a:gd name="connsiteX0" fmla="*/ 2210878 w 4435314"/>
              <a:gd name="connsiteY0" fmla="*/ 2 h 4435311"/>
              <a:gd name="connsiteX1" fmla="*/ 3601321 w 4435314"/>
              <a:gd name="connsiteY1" fmla="*/ 54411 h 4435311"/>
              <a:gd name="connsiteX2" fmla="*/ 4435314 w 4435314"/>
              <a:gd name="connsiteY2" fmla="*/ 961766 h 4435311"/>
              <a:gd name="connsiteX3" fmla="*/ 4435314 w 4435314"/>
              <a:gd name="connsiteY3" fmla="*/ 3473114 h 4435311"/>
              <a:gd name="connsiteX4" fmla="*/ 3605311 w 4435314"/>
              <a:gd name="connsiteY4" fmla="*/ 4379494 h 4435311"/>
              <a:gd name="connsiteX5" fmla="*/ 830417 w 4435314"/>
              <a:gd name="connsiteY5" fmla="*/ 4379292 h 4435311"/>
              <a:gd name="connsiteX6" fmla="*/ 0 w 4435314"/>
              <a:gd name="connsiteY6" fmla="*/ 3472721 h 4435311"/>
              <a:gd name="connsiteX7" fmla="*/ 0 w 4435314"/>
              <a:gd name="connsiteY7" fmla="*/ 960101 h 4435311"/>
              <a:gd name="connsiteX8" fmla="*/ 832221 w 4435314"/>
              <a:gd name="connsiteY8" fmla="*/ 53445 h 4435311"/>
              <a:gd name="connsiteX9" fmla="*/ 2210878 w 4435314"/>
              <a:gd name="connsiteY9" fmla="*/ 2 h 4435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35314" h="4435311">
                <a:moveTo>
                  <a:pt x="2210878" y="2"/>
                </a:moveTo>
                <a:cubicBezTo>
                  <a:pt x="2654405" y="175"/>
                  <a:pt x="3099897" y="18324"/>
                  <a:pt x="3601321" y="54411"/>
                </a:cubicBezTo>
                <a:cubicBezTo>
                  <a:pt x="4074461" y="88463"/>
                  <a:pt x="4435314" y="487398"/>
                  <a:pt x="4435314" y="961766"/>
                </a:cubicBezTo>
                <a:lnTo>
                  <a:pt x="4435314" y="3473114"/>
                </a:lnTo>
                <a:cubicBezTo>
                  <a:pt x="4435314" y="3945914"/>
                  <a:pt x="4076793" y="4344213"/>
                  <a:pt x="3605311" y="4379494"/>
                </a:cubicBezTo>
                <a:cubicBezTo>
                  <a:pt x="2608317" y="4454098"/>
                  <a:pt x="1827469" y="4453803"/>
                  <a:pt x="830417" y="4379292"/>
                </a:cubicBezTo>
                <a:cubicBezTo>
                  <a:pt x="358766" y="4344048"/>
                  <a:pt x="0" y="3945687"/>
                  <a:pt x="0" y="3472721"/>
                </a:cubicBezTo>
                <a:lnTo>
                  <a:pt x="0" y="960101"/>
                </a:lnTo>
                <a:cubicBezTo>
                  <a:pt x="0" y="486434"/>
                  <a:pt x="359793" y="87724"/>
                  <a:pt x="832221" y="53445"/>
                </a:cubicBezTo>
                <a:cubicBezTo>
                  <a:pt x="1325787" y="17632"/>
                  <a:pt x="1767350" y="-170"/>
                  <a:pt x="2210878" y="2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87869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4" grpId="0" animBg="1"/>
        </p:bldLst>
      </p:timing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C8AE3C6-0375-4F20-B74F-9D8ED8FBF2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909797" y="1"/>
            <a:ext cx="6372406" cy="4176075"/>
          </a:xfrm>
          <a:custGeom>
            <a:avLst/>
            <a:gdLst>
              <a:gd name="connsiteX0" fmla="*/ 4674 w 6372406"/>
              <a:gd name="connsiteY0" fmla="*/ 0 h 4176075"/>
              <a:gd name="connsiteX1" fmla="*/ 6367600 w 6372406"/>
              <a:gd name="connsiteY1" fmla="*/ 0 h 4176075"/>
              <a:gd name="connsiteX2" fmla="*/ 6372406 w 6372406"/>
              <a:gd name="connsiteY2" fmla="*/ 52718 h 4176075"/>
              <a:gd name="connsiteX3" fmla="*/ 6372406 w 6372406"/>
              <a:gd name="connsiteY3" fmla="*/ 3042695 h 4176075"/>
              <a:gd name="connsiteX4" fmla="*/ 5443245 w 6372406"/>
              <a:gd name="connsiteY4" fmla="*/ 4091778 h 4176075"/>
              <a:gd name="connsiteX5" fmla="*/ 928861 w 6372406"/>
              <a:gd name="connsiteY5" fmla="*/ 4091963 h 4176075"/>
              <a:gd name="connsiteX6" fmla="*/ 0 w 6372406"/>
              <a:gd name="connsiteY6" fmla="*/ 3042995 h 4176075"/>
              <a:gd name="connsiteX7" fmla="*/ 0 w 6372406"/>
              <a:gd name="connsiteY7" fmla="*/ 51315 h 417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72406" h="4176075">
                <a:moveTo>
                  <a:pt x="4674" y="0"/>
                </a:moveTo>
                <a:lnTo>
                  <a:pt x="6367600" y="0"/>
                </a:lnTo>
                <a:lnTo>
                  <a:pt x="6372406" y="52718"/>
                </a:lnTo>
                <a:lnTo>
                  <a:pt x="6372406" y="3042695"/>
                </a:lnTo>
                <a:cubicBezTo>
                  <a:pt x="6372406" y="3595106"/>
                  <a:pt x="5967871" y="4056137"/>
                  <a:pt x="5443245" y="4091778"/>
                </a:cubicBezTo>
                <a:cubicBezTo>
                  <a:pt x="3792254" y="4203950"/>
                  <a:pt x="2579842" y="4204338"/>
                  <a:pt x="928861" y="4091963"/>
                </a:cubicBezTo>
                <a:cubicBezTo>
                  <a:pt x="404354" y="4056261"/>
                  <a:pt x="0" y="3595283"/>
                  <a:pt x="0" y="3042995"/>
                </a:cubicBezTo>
                <a:lnTo>
                  <a:pt x="0" y="51315"/>
                </a:lnTo>
                <a:close/>
              </a:path>
            </a:pathLst>
          </a:custGeom>
          <a:solidFill>
            <a:srgbClr val="93A4CB">
              <a:alpha val="10000"/>
            </a:srgb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4108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777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4DD606A-F1F8-4C07-A090-8759328BBD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18384" y="1235574"/>
            <a:ext cx="1632522" cy="2759733"/>
          </a:xfrm>
          <a:custGeom>
            <a:avLst/>
            <a:gdLst>
              <a:gd name="connsiteX0" fmla="*/ 816184 w 1632522"/>
              <a:gd name="connsiteY0" fmla="*/ 1 h 2759733"/>
              <a:gd name="connsiteX1" fmla="*/ 1362274 w 1632522"/>
              <a:gd name="connsiteY1" fmla="*/ 28368 h 2759733"/>
              <a:gd name="connsiteX2" fmla="*/ 1632522 w 1632522"/>
              <a:gd name="connsiteY2" fmla="*/ 330605 h 2759733"/>
              <a:gd name="connsiteX3" fmla="*/ 1632522 w 1632522"/>
              <a:gd name="connsiteY3" fmla="*/ 2427768 h 2759733"/>
              <a:gd name="connsiteX4" fmla="*/ 1364609 w 1632522"/>
              <a:gd name="connsiteY4" fmla="*/ 2729523 h 2759733"/>
              <a:gd name="connsiteX5" fmla="*/ 268160 w 1632522"/>
              <a:gd name="connsiteY5" fmla="*/ 2729400 h 2759733"/>
              <a:gd name="connsiteX6" fmla="*/ 0 w 1632522"/>
              <a:gd name="connsiteY6" fmla="*/ 2427535 h 2759733"/>
              <a:gd name="connsiteX7" fmla="*/ 0 w 1632522"/>
              <a:gd name="connsiteY7" fmla="*/ 330453 h 2759733"/>
              <a:gd name="connsiteX8" fmla="*/ 270089 w 1632522"/>
              <a:gd name="connsiteY8" fmla="*/ 28286 h 2759733"/>
              <a:gd name="connsiteX9" fmla="*/ 816184 w 1632522"/>
              <a:gd name="connsiteY9" fmla="*/ 1 h 275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32522" h="2759733">
                <a:moveTo>
                  <a:pt x="816184" y="1"/>
                </a:moveTo>
                <a:cubicBezTo>
                  <a:pt x="990237" y="30"/>
                  <a:pt x="1164290" y="9501"/>
                  <a:pt x="1362274" y="28368"/>
                </a:cubicBezTo>
                <a:cubicBezTo>
                  <a:pt x="1516650" y="43079"/>
                  <a:pt x="1632522" y="174978"/>
                  <a:pt x="1632522" y="330605"/>
                </a:cubicBezTo>
                <a:lnTo>
                  <a:pt x="1632522" y="2427768"/>
                </a:lnTo>
                <a:cubicBezTo>
                  <a:pt x="1632522" y="2582468"/>
                  <a:pt x="1517976" y="2713940"/>
                  <a:pt x="1364609" y="2729523"/>
                </a:cubicBezTo>
                <a:cubicBezTo>
                  <a:pt x="966765" y="2769941"/>
                  <a:pt x="665979" y="2769707"/>
                  <a:pt x="268160" y="2729400"/>
                </a:cubicBezTo>
                <a:cubicBezTo>
                  <a:pt x="114689" y="2713850"/>
                  <a:pt x="0" y="2582336"/>
                  <a:pt x="0" y="2427535"/>
                </a:cubicBezTo>
                <a:lnTo>
                  <a:pt x="0" y="330453"/>
                </a:lnTo>
                <a:cubicBezTo>
                  <a:pt x="0" y="174890"/>
                  <a:pt x="115778" y="43018"/>
                  <a:pt x="270089" y="28286"/>
                </a:cubicBezTo>
                <a:cubicBezTo>
                  <a:pt x="468077" y="9385"/>
                  <a:pt x="642131" y="-28"/>
                  <a:pt x="816184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4191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008396A-5A31-4B8F-A126-42FD404E3F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72878" y="1235574"/>
            <a:ext cx="1632522" cy="2759733"/>
          </a:xfrm>
          <a:custGeom>
            <a:avLst/>
            <a:gdLst>
              <a:gd name="connsiteX0" fmla="*/ 816184 w 1632522"/>
              <a:gd name="connsiteY0" fmla="*/ 1 h 2759733"/>
              <a:gd name="connsiteX1" fmla="*/ 1362274 w 1632522"/>
              <a:gd name="connsiteY1" fmla="*/ 28368 h 2759733"/>
              <a:gd name="connsiteX2" fmla="*/ 1632522 w 1632522"/>
              <a:gd name="connsiteY2" fmla="*/ 330605 h 2759733"/>
              <a:gd name="connsiteX3" fmla="*/ 1632522 w 1632522"/>
              <a:gd name="connsiteY3" fmla="*/ 2427768 h 2759733"/>
              <a:gd name="connsiteX4" fmla="*/ 1364609 w 1632522"/>
              <a:gd name="connsiteY4" fmla="*/ 2729523 h 2759733"/>
              <a:gd name="connsiteX5" fmla="*/ 268160 w 1632522"/>
              <a:gd name="connsiteY5" fmla="*/ 2729400 h 2759733"/>
              <a:gd name="connsiteX6" fmla="*/ 0 w 1632522"/>
              <a:gd name="connsiteY6" fmla="*/ 2427535 h 2759733"/>
              <a:gd name="connsiteX7" fmla="*/ 0 w 1632522"/>
              <a:gd name="connsiteY7" fmla="*/ 330453 h 2759733"/>
              <a:gd name="connsiteX8" fmla="*/ 270089 w 1632522"/>
              <a:gd name="connsiteY8" fmla="*/ 28286 h 2759733"/>
              <a:gd name="connsiteX9" fmla="*/ 816184 w 1632522"/>
              <a:gd name="connsiteY9" fmla="*/ 1 h 275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32522" h="2759733">
                <a:moveTo>
                  <a:pt x="816184" y="1"/>
                </a:moveTo>
                <a:cubicBezTo>
                  <a:pt x="990237" y="30"/>
                  <a:pt x="1164290" y="9501"/>
                  <a:pt x="1362274" y="28368"/>
                </a:cubicBezTo>
                <a:cubicBezTo>
                  <a:pt x="1516650" y="43079"/>
                  <a:pt x="1632522" y="174978"/>
                  <a:pt x="1632522" y="330605"/>
                </a:cubicBezTo>
                <a:lnTo>
                  <a:pt x="1632522" y="2427768"/>
                </a:lnTo>
                <a:cubicBezTo>
                  <a:pt x="1632522" y="2582468"/>
                  <a:pt x="1517976" y="2713940"/>
                  <a:pt x="1364609" y="2729523"/>
                </a:cubicBezTo>
                <a:cubicBezTo>
                  <a:pt x="966765" y="2769941"/>
                  <a:pt x="665979" y="2769707"/>
                  <a:pt x="268160" y="2729400"/>
                </a:cubicBezTo>
                <a:cubicBezTo>
                  <a:pt x="114689" y="2713850"/>
                  <a:pt x="0" y="2582336"/>
                  <a:pt x="0" y="2427535"/>
                </a:cubicBezTo>
                <a:lnTo>
                  <a:pt x="0" y="330453"/>
                </a:lnTo>
                <a:cubicBezTo>
                  <a:pt x="0" y="174890"/>
                  <a:pt x="115778" y="43018"/>
                  <a:pt x="270089" y="28286"/>
                </a:cubicBezTo>
                <a:cubicBezTo>
                  <a:pt x="468077" y="9385"/>
                  <a:pt x="642131" y="-28"/>
                  <a:pt x="816184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4191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3DBC1E9-7FB6-4171-AA95-8F9470DCE31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27372" y="1235574"/>
            <a:ext cx="1632522" cy="2759733"/>
          </a:xfrm>
          <a:custGeom>
            <a:avLst/>
            <a:gdLst>
              <a:gd name="connsiteX0" fmla="*/ 816184 w 1632522"/>
              <a:gd name="connsiteY0" fmla="*/ 1 h 2759733"/>
              <a:gd name="connsiteX1" fmla="*/ 1362274 w 1632522"/>
              <a:gd name="connsiteY1" fmla="*/ 28368 h 2759733"/>
              <a:gd name="connsiteX2" fmla="*/ 1632522 w 1632522"/>
              <a:gd name="connsiteY2" fmla="*/ 330605 h 2759733"/>
              <a:gd name="connsiteX3" fmla="*/ 1632522 w 1632522"/>
              <a:gd name="connsiteY3" fmla="*/ 2427768 h 2759733"/>
              <a:gd name="connsiteX4" fmla="*/ 1364609 w 1632522"/>
              <a:gd name="connsiteY4" fmla="*/ 2729523 h 2759733"/>
              <a:gd name="connsiteX5" fmla="*/ 268160 w 1632522"/>
              <a:gd name="connsiteY5" fmla="*/ 2729400 h 2759733"/>
              <a:gd name="connsiteX6" fmla="*/ 0 w 1632522"/>
              <a:gd name="connsiteY6" fmla="*/ 2427535 h 2759733"/>
              <a:gd name="connsiteX7" fmla="*/ 0 w 1632522"/>
              <a:gd name="connsiteY7" fmla="*/ 330453 h 2759733"/>
              <a:gd name="connsiteX8" fmla="*/ 270090 w 1632522"/>
              <a:gd name="connsiteY8" fmla="*/ 28286 h 2759733"/>
              <a:gd name="connsiteX9" fmla="*/ 816184 w 1632522"/>
              <a:gd name="connsiteY9" fmla="*/ 1 h 275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32522" h="2759733">
                <a:moveTo>
                  <a:pt x="816184" y="1"/>
                </a:moveTo>
                <a:cubicBezTo>
                  <a:pt x="990237" y="30"/>
                  <a:pt x="1164290" y="9501"/>
                  <a:pt x="1362274" y="28368"/>
                </a:cubicBezTo>
                <a:cubicBezTo>
                  <a:pt x="1516650" y="43079"/>
                  <a:pt x="1632522" y="174978"/>
                  <a:pt x="1632522" y="330605"/>
                </a:cubicBezTo>
                <a:lnTo>
                  <a:pt x="1632522" y="2427768"/>
                </a:lnTo>
                <a:cubicBezTo>
                  <a:pt x="1632522" y="2582468"/>
                  <a:pt x="1517976" y="2713940"/>
                  <a:pt x="1364609" y="2729523"/>
                </a:cubicBezTo>
                <a:cubicBezTo>
                  <a:pt x="966765" y="2769941"/>
                  <a:pt x="665979" y="2769707"/>
                  <a:pt x="268160" y="2729400"/>
                </a:cubicBezTo>
                <a:cubicBezTo>
                  <a:pt x="114689" y="2713850"/>
                  <a:pt x="0" y="2582336"/>
                  <a:pt x="0" y="2427535"/>
                </a:cubicBezTo>
                <a:lnTo>
                  <a:pt x="0" y="330453"/>
                </a:lnTo>
                <a:cubicBezTo>
                  <a:pt x="0" y="174890"/>
                  <a:pt x="115778" y="43018"/>
                  <a:pt x="270090" y="28286"/>
                </a:cubicBezTo>
                <a:cubicBezTo>
                  <a:pt x="468077" y="9385"/>
                  <a:pt x="642131" y="-28"/>
                  <a:pt x="816184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4191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64768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 animBg="1"/>
        </p:bldLst>
      </p:timing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21563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06783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4730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76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Title Slide">
    <p:bg>
      <p:bgPr>
        <a:gradFill>
          <a:gsLst>
            <a:gs pos="95000">
              <a:schemeClr val="accent4"/>
            </a:gs>
            <a:gs pos="5000">
              <a:schemeClr val="accent3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5CE0D4A-95D7-4A56-ABDE-E4A779131F6C}"/>
              </a:ext>
            </a:extLst>
          </p:cNvPr>
          <p:cNvSpPr/>
          <p:nvPr userDrawn="1"/>
        </p:nvSpPr>
        <p:spPr>
          <a:xfrm>
            <a:off x="1" y="0"/>
            <a:ext cx="4981575" cy="6858000"/>
          </a:xfrm>
          <a:custGeom>
            <a:avLst/>
            <a:gdLst>
              <a:gd name="connsiteX0" fmla="*/ 0 w 4981575"/>
              <a:gd name="connsiteY0" fmla="*/ 0 h 6858000"/>
              <a:gd name="connsiteX1" fmla="*/ 3699777 w 4981575"/>
              <a:gd name="connsiteY1" fmla="*/ 0 h 6858000"/>
              <a:gd name="connsiteX2" fmla="*/ 3786564 w 4981575"/>
              <a:gd name="connsiteY2" fmla="*/ 100191 h 6858000"/>
              <a:gd name="connsiteX3" fmla="*/ 4981575 w 4981575"/>
              <a:gd name="connsiteY3" fmla="*/ 3429000 h 6858000"/>
              <a:gd name="connsiteX4" fmla="*/ 3786564 w 4981575"/>
              <a:gd name="connsiteY4" fmla="*/ 6757810 h 6858000"/>
              <a:gd name="connsiteX5" fmla="*/ 3699776 w 4981575"/>
              <a:gd name="connsiteY5" fmla="*/ 6858000 h 6858000"/>
              <a:gd name="connsiteX6" fmla="*/ 0 w 498157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81575" h="6858000">
                <a:moveTo>
                  <a:pt x="0" y="0"/>
                </a:moveTo>
                <a:lnTo>
                  <a:pt x="3699777" y="0"/>
                </a:lnTo>
                <a:lnTo>
                  <a:pt x="3786564" y="100191"/>
                </a:lnTo>
                <a:cubicBezTo>
                  <a:pt x="4533113" y="1004798"/>
                  <a:pt x="4981575" y="2164527"/>
                  <a:pt x="4981575" y="3429000"/>
                </a:cubicBezTo>
                <a:cubicBezTo>
                  <a:pt x="4981575" y="4693473"/>
                  <a:pt x="4533113" y="5853202"/>
                  <a:pt x="3786564" y="6757810"/>
                </a:cubicBezTo>
                <a:lnTo>
                  <a:pt x="369977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0945979-71C6-4445-9F66-9A964F3E5F54}"/>
              </a:ext>
            </a:extLst>
          </p:cNvPr>
          <p:cNvSpPr/>
          <p:nvPr userDrawn="1"/>
        </p:nvSpPr>
        <p:spPr>
          <a:xfrm>
            <a:off x="7210428" y="0"/>
            <a:ext cx="4981572" cy="6858000"/>
          </a:xfrm>
          <a:custGeom>
            <a:avLst/>
            <a:gdLst>
              <a:gd name="connsiteX0" fmla="*/ 1281798 w 4981572"/>
              <a:gd name="connsiteY0" fmla="*/ 0 h 6858000"/>
              <a:gd name="connsiteX1" fmla="*/ 4981572 w 4981572"/>
              <a:gd name="connsiteY1" fmla="*/ 0 h 6858000"/>
              <a:gd name="connsiteX2" fmla="*/ 4981572 w 4981572"/>
              <a:gd name="connsiteY2" fmla="*/ 6858000 h 6858000"/>
              <a:gd name="connsiteX3" fmla="*/ 1281798 w 4981572"/>
              <a:gd name="connsiteY3" fmla="*/ 6858000 h 6858000"/>
              <a:gd name="connsiteX4" fmla="*/ 1195011 w 4981572"/>
              <a:gd name="connsiteY4" fmla="*/ 6757810 h 6858000"/>
              <a:gd name="connsiteX5" fmla="*/ 0 w 4981572"/>
              <a:gd name="connsiteY5" fmla="*/ 3429000 h 6858000"/>
              <a:gd name="connsiteX6" fmla="*/ 1195011 w 4981572"/>
              <a:gd name="connsiteY6" fmla="*/ 1001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81572" h="6858000">
                <a:moveTo>
                  <a:pt x="1281798" y="0"/>
                </a:moveTo>
                <a:lnTo>
                  <a:pt x="4981572" y="0"/>
                </a:lnTo>
                <a:lnTo>
                  <a:pt x="4981572" y="6858000"/>
                </a:lnTo>
                <a:lnTo>
                  <a:pt x="1281798" y="6858000"/>
                </a:lnTo>
                <a:lnTo>
                  <a:pt x="1195011" y="6757810"/>
                </a:lnTo>
                <a:cubicBezTo>
                  <a:pt x="448462" y="5853202"/>
                  <a:pt x="0" y="4693473"/>
                  <a:pt x="0" y="3429000"/>
                </a:cubicBezTo>
                <a:cubicBezTo>
                  <a:pt x="0" y="2164527"/>
                  <a:pt x="448462" y="1004798"/>
                  <a:pt x="1195011" y="100191"/>
                </a:cubicBezTo>
                <a:close/>
              </a:path>
            </a:pathLst>
          </a:custGeo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4AB268-7CC9-4499-B3A4-84E189FCDD4C}"/>
              </a:ext>
            </a:extLst>
          </p:cNvPr>
          <p:cNvSpPr txBox="1"/>
          <p:nvPr userDrawn="1"/>
        </p:nvSpPr>
        <p:spPr>
          <a:xfrm rot="5400000" flipV="1">
            <a:off x="-1019404" y="4921880"/>
            <a:ext cx="2936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defRPr>
            </a:lvl1pPr>
          </a:lstStyle>
          <a:p>
            <a:pPr algn="l"/>
            <a:r>
              <a:rPr lang="en-US" sz="1050" dirty="0">
                <a:solidFill>
                  <a:schemeClr val="bg1"/>
                </a:solidFill>
                <a:latin typeface="+mj-lt"/>
              </a:rPr>
              <a:t>Page </a:t>
            </a:r>
            <a:fld id="{260E2A6B-A809-4840-BF14-8648BC0BDF87}" type="slidenum">
              <a:rPr lang="id-ID" sz="10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r>
              <a:rPr lang="en-US" sz="1050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|</a:t>
            </a:r>
            <a:r>
              <a:rPr lang="en-US" sz="1050" dirty="0">
                <a:solidFill>
                  <a:schemeClr val="bg1"/>
                </a:solidFill>
                <a:latin typeface="+mj-lt"/>
              </a:rPr>
              <a:t>    Claymorphism section</a:t>
            </a:r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2B5BD7-D205-4202-96BB-960C17F10490}"/>
              </a:ext>
            </a:extLst>
          </p:cNvPr>
          <p:cNvGrpSpPr/>
          <p:nvPr userDrawn="1"/>
        </p:nvGrpSpPr>
        <p:grpSpPr>
          <a:xfrm>
            <a:off x="242188" y="242949"/>
            <a:ext cx="432407" cy="430946"/>
            <a:chOff x="242188" y="242949"/>
            <a:chExt cx="432407" cy="4309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421C559-947A-4320-8A4F-30950DE66C14}"/>
                </a:ext>
              </a:extLst>
            </p:cNvPr>
            <p:cNvGrpSpPr/>
            <p:nvPr userDrawn="1"/>
          </p:nvGrpSpPr>
          <p:grpSpPr>
            <a:xfrm>
              <a:off x="242188" y="242949"/>
              <a:ext cx="432407" cy="430946"/>
              <a:chOff x="242188" y="242949"/>
              <a:chExt cx="432407" cy="430946"/>
            </a:xfrm>
            <a:solidFill>
              <a:schemeClr val="bg1"/>
            </a:solidFill>
          </p:grpSpPr>
          <p:sp>
            <p:nvSpPr>
              <p:cNvPr id="8" name="Graphic 8">
                <a:extLst>
                  <a:ext uri="{FF2B5EF4-FFF2-40B4-BE49-F238E27FC236}">
                    <a16:creationId xmlns:a16="http://schemas.microsoft.com/office/drawing/2014/main" id="{88E3768F-5270-45C4-80DB-040711317840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381000" dist="127000" dir="5400000" algn="ctr" rotWithShape="0">
                  <a:srgbClr val="93A4CB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" name="Graphic 8">
                <a:extLst>
                  <a:ext uri="{FF2B5EF4-FFF2-40B4-BE49-F238E27FC236}">
                    <a16:creationId xmlns:a16="http://schemas.microsoft.com/office/drawing/2014/main" id="{7A7CCBB8-3AAC-403B-B738-B23E2D7BD8A9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152400" dist="25400" dir="2700000">
                  <a:srgbClr val="B3C5EA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9BABF4-B2ED-4603-B52C-121595D0FABF}"/>
                </a:ext>
              </a:extLst>
            </p:cNvPr>
            <p:cNvSpPr txBox="1"/>
            <p:nvPr userDrawn="1"/>
          </p:nvSpPr>
          <p:spPr>
            <a:xfrm>
              <a:off x="378512" y="368879"/>
              <a:ext cx="159758" cy="179086"/>
            </a:xfrm>
            <a:custGeom>
              <a:avLst/>
              <a:gdLst/>
              <a:ahLst/>
              <a:cxnLst/>
              <a:rect l="l" t="t" r="r" b="b"/>
              <a:pathLst>
                <a:path w="124149" h="139170">
                  <a:moveTo>
                    <a:pt x="67323" y="0"/>
                  </a:moveTo>
                  <a:cubicBezTo>
                    <a:pt x="76975" y="0"/>
                    <a:pt x="85631" y="1629"/>
                    <a:pt x="93292" y="4886"/>
                  </a:cubicBezTo>
                  <a:cubicBezTo>
                    <a:pt x="100954" y="8144"/>
                    <a:pt x="107439" y="12457"/>
                    <a:pt x="112747" y="17826"/>
                  </a:cubicBezTo>
                  <a:cubicBezTo>
                    <a:pt x="118056" y="23195"/>
                    <a:pt x="121856" y="29077"/>
                    <a:pt x="124149" y="35471"/>
                  </a:cubicBezTo>
                  <a:lnTo>
                    <a:pt x="102070" y="45787"/>
                  </a:lnTo>
                  <a:cubicBezTo>
                    <a:pt x="99415" y="39030"/>
                    <a:pt x="95102" y="33450"/>
                    <a:pt x="89130" y="29046"/>
                  </a:cubicBezTo>
                  <a:cubicBezTo>
                    <a:pt x="83158" y="24643"/>
                    <a:pt x="75889" y="22441"/>
                    <a:pt x="67323" y="22441"/>
                  </a:cubicBezTo>
                  <a:cubicBezTo>
                    <a:pt x="58877" y="22441"/>
                    <a:pt x="51457" y="24401"/>
                    <a:pt x="45063" y="28323"/>
                  </a:cubicBezTo>
                  <a:cubicBezTo>
                    <a:pt x="38668" y="32244"/>
                    <a:pt x="33661" y="37733"/>
                    <a:pt x="30042" y="44791"/>
                  </a:cubicBezTo>
                  <a:cubicBezTo>
                    <a:pt x="26422" y="51849"/>
                    <a:pt x="24612" y="60084"/>
                    <a:pt x="24612" y="69494"/>
                  </a:cubicBezTo>
                  <a:cubicBezTo>
                    <a:pt x="24612" y="78905"/>
                    <a:pt x="26422" y="87139"/>
                    <a:pt x="30042" y="94197"/>
                  </a:cubicBezTo>
                  <a:cubicBezTo>
                    <a:pt x="33661" y="101256"/>
                    <a:pt x="38668" y="106775"/>
                    <a:pt x="45063" y="110757"/>
                  </a:cubicBezTo>
                  <a:cubicBezTo>
                    <a:pt x="51457" y="114738"/>
                    <a:pt x="58877" y="116729"/>
                    <a:pt x="67323" y="116729"/>
                  </a:cubicBezTo>
                  <a:cubicBezTo>
                    <a:pt x="75889" y="116729"/>
                    <a:pt x="83158" y="114527"/>
                    <a:pt x="89130" y="110123"/>
                  </a:cubicBezTo>
                  <a:cubicBezTo>
                    <a:pt x="95102" y="105720"/>
                    <a:pt x="99415" y="100140"/>
                    <a:pt x="102070" y="93383"/>
                  </a:cubicBezTo>
                  <a:lnTo>
                    <a:pt x="124149" y="103699"/>
                  </a:lnTo>
                  <a:cubicBezTo>
                    <a:pt x="121856" y="110093"/>
                    <a:pt x="118056" y="115975"/>
                    <a:pt x="112747" y="121344"/>
                  </a:cubicBezTo>
                  <a:cubicBezTo>
                    <a:pt x="107439" y="126713"/>
                    <a:pt x="100954" y="131026"/>
                    <a:pt x="93292" y="134283"/>
                  </a:cubicBezTo>
                  <a:cubicBezTo>
                    <a:pt x="85631" y="137541"/>
                    <a:pt x="76975" y="139170"/>
                    <a:pt x="67323" y="139170"/>
                  </a:cubicBezTo>
                  <a:cubicBezTo>
                    <a:pt x="57671" y="139170"/>
                    <a:pt x="48742" y="137451"/>
                    <a:pt x="40538" y="134012"/>
                  </a:cubicBezTo>
                  <a:cubicBezTo>
                    <a:pt x="32334" y="130573"/>
                    <a:pt x="25216" y="125717"/>
                    <a:pt x="19183" y="119444"/>
                  </a:cubicBezTo>
                  <a:cubicBezTo>
                    <a:pt x="13151" y="113170"/>
                    <a:pt x="8445" y="105780"/>
                    <a:pt x="5067" y="97274"/>
                  </a:cubicBezTo>
                  <a:cubicBezTo>
                    <a:pt x="1689" y="88768"/>
                    <a:pt x="0" y="79508"/>
                    <a:pt x="0" y="69494"/>
                  </a:cubicBezTo>
                  <a:cubicBezTo>
                    <a:pt x="0" y="59480"/>
                    <a:pt x="1689" y="50221"/>
                    <a:pt x="5067" y="41715"/>
                  </a:cubicBezTo>
                  <a:cubicBezTo>
                    <a:pt x="8445" y="33209"/>
                    <a:pt x="13151" y="25849"/>
                    <a:pt x="19183" y="19636"/>
                  </a:cubicBezTo>
                  <a:cubicBezTo>
                    <a:pt x="25216" y="13422"/>
                    <a:pt x="32334" y="8596"/>
                    <a:pt x="40538" y="5158"/>
                  </a:cubicBezTo>
                  <a:cubicBezTo>
                    <a:pt x="48742" y="1719"/>
                    <a:pt x="57671" y="0"/>
                    <a:pt x="67323" y="0"/>
                  </a:cubicBezTo>
                  <a:close/>
                </a:path>
              </a:pathLst>
            </a:custGeom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88900" dist="381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 b="1" dirty="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371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0BDCBE1-089C-4C12-AD0E-1D4E5D2F48B9}"/>
              </a:ext>
            </a:extLst>
          </p:cNvPr>
          <p:cNvSpPr/>
          <p:nvPr userDrawn="1"/>
        </p:nvSpPr>
        <p:spPr>
          <a:xfrm>
            <a:off x="1952007" y="-1"/>
            <a:ext cx="10239993" cy="6858001"/>
          </a:xfrm>
          <a:custGeom>
            <a:avLst/>
            <a:gdLst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77094 w 10239993"/>
              <a:gd name="connsiteY7" fmla="*/ 6502400 h 6858001"/>
              <a:gd name="connsiteX8" fmla="*/ 3617976 w 10239993"/>
              <a:gd name="connsiteY8" fmla="*/ 5711329 h 6858001"/>
              <a:gd name="connsiteX9" fmla="*/ 3712871 w 10239993"/>
              <a:gd name="connsiteY9" fmla="*/ 5604664 h 6858001"/>
              <a:gd name="connsiteX10" fmla="*/ 6039580 w 10239993"/>
              <a:gd name="connsiteY10" fmla="*/ 1573988 h 6858001"/>
              <a:gd name="connsiteX11" fmla="*/ 6053755 w 10239993"/>
              <a:gd name="connsiteY11" fmla="*/ 1552172 h 6858001"/>
              <a:gd name="connsiteX12" fmla="*/ 7001493 w 10239993"/>
              <a:gd name="connsiteY12" fmla="*/ 558801 h 6858001"/>
              <a:gd name="connsiteX13" fmla="*/ 8093693 w 10239993"/>
              <a:gd name="connsiteY13" fmla="*/ 76201 h 6858001"/>
              <a:gd name="connsiteX14" fmla="*/ 8619751 w 10239993"/>
              <a:gd name="connsiteY14" fmla="*/ 17563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770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6053755 w 10239993"/>
              <a:gd name="connsiteY10" fmla="*/ 1552172 h 6858001"/>
              <a:gd name="connsiteX11" fmla="*/ 7001493 w 10239993"/>
              <a:gd name="connsiteY11" fmla="*/ 558801 h 6858001"/>
              <a:gd name="connsiteX12" fmla="*/ 8093693 w 10239993"/>
              <a:gd name="connsiteY12" fmla="*/ 76201 h 6858001"/>
              <a:gd name="connsiteX13" fmla="*/ 8619751 w 10239993"/>
              <a:gd name="connsiteY13" fmla="*/ 17563 h 6858001"/>
              <a:gd name="connsiteX14" fmla="*/ 8934155 w 10239993"/>
              <a:gd name="connsiteY14" fmla="*/ 0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770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6053755 w 10239993"/>
              <a:gd name="connsiteY10" fmla="*/ 1552172 h 6858001"/>
              <a:gd name="connsiteX11" fmla="*/ 7001493 w 10239993"/>
              <a:gd name="connsiteY11" fmla="*/ 558801 h 6858001"/>
              <a:gd name="connsiteX12" fmla="*/ 8093693 w 10239993"/>
              <a:gd name="connsiteY12" fmla="*/ 76201 h 6858001"/>
              <a:gd name="connsiteX13" fmla="*/ 8619751 w 10239993"/>
              <a:gd name="connsiteY13" fmla="*/ 17563 h 6858001"/>
              <a:gd name="connsiteX14" fmla="*/ 8934155 w 10239993"/>
              <a:gd name="connsiteY14" fmla="*/ 0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770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6053755 w 10239993"/>
              <a:gd name="connsiteY10" fmla="*/ 1552172 h 6858001"/>
              <a:gd name="connsiteX11" fmla="*/ 7001493 w 10239993"/>
              <a:gd name="connsiteY11" fmla="*/ 558801 h 6858001"/>
              <a:gd name="connsiteX12" fmla="*/ 8093693 w 10239993"/>
              <a:gd name="connsiteY12" fmla="*/ 76201 h 6858001"/>
              <a:gd name="connsiteX13" fmla="*/ 8619751 w 10239993"/>
              <a:gd name="connsiteY13" fmla="*/ 17563 h 6858001"/>
              <a:gd name="connsiteX14" fmla="*/ 8934155 w 10239993"/>
              <a:gd name="connsiteY14" fmla="*/ 0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770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6053755 w 10239993"/>
              <a:gd name="connsiteY10" fmla="*/ 1552172 h 6858001"/>
              <a:gd name="connsiteX11" fmla="*/ 7001493 w 10239993"/>
              <a:gd name="connsiteY11" fmla="*/ 558801 h 6858001"/>
              <a:gd name="connsiteX12" fmla="*/ 8093693 w 10239993"/>
              <a:gd name="connsiteY12" fmla="*/ 76201 h 6858001"/>
              <a:gd name="connsiteX13" fmla="*/ 8619751 w 10239993"/>
              <a:gd name="connsiteY13" fmla="*/ 17563 h 6858001"/>
              <a:gd name="connsiteX14" fmla="*/ 8934155 w 10239993"/>
              <a:gd name="connsiteY14" fmla="*/ 0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770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6053755 w 10239993"/>
              <a:gd name="connsiteY10" fmla="*/ 1552172 h 6858001"/>
              <a:gd name="connsiteX11" fmla="*/ 7001493 w 10239993"/>
              <a:gd name="connsiteY11" fmla="*/ 558801 h 6858001"/>
              <a:gd name="connsiteX12" fmla="*/ 8093693 w 10239993"/>
              <a:gd name="connsiteY12" fmla="*/ 76201 h 6858001"/>
              <a:gd name="connsiteX13" fmla="*/ 8619751 w 10239993"/>
              <a:gd name="connsiteY13" fmla="*/ 17563 h 6858001"/>
              <a:gd name="connsiteX14" fmla="*/ 8934155 w 10239993"/>
              <a:gd name="connsiteY14" fmla="*/ 0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770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6053755 w 10239993"/>
              <a:gd name="connsiteY10" fmla="*/ 1552172 h 6858001"/>
              <a:gd name="connsiteX11" fmla="*/ 7001493 w 10239993"/>
              <a:gd name="connsiteY11" fmla="*/ 558801 h 6858001"/>
              <a:gd name="connsiteX12" fmla="*/ 8093693 w 10239993"/>
              <a:gd name="connsiteY12" fmla="*/ 76201 h 6858001"/>
              <a:gd name="connsiteX13" fmla="*/ 8619751 w 10239993"/>
              <a:gd name="connsiteY13" fmla="*/ 17563 h 6858001"/>
              <a:gd name="connsiteX14" fmla="*/ 8934155 w 10239993"/>
              <a:gd name="connsiteY14" fmla="*/ 0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770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7001493 w 10239993"/>
              <a:gd name="connsiteY10" fmla="*/ 558801 h 6858001"/>
              <a:gd name="connsiteX11" fmla="*/ 8093693 w 10239993"/>
              <a:gd name="connsiteY11" fmla="*/ 76201 h 6858001"/>
              <a:gd name="connsiteX12" fmla="*/ 8619751 w 10239993"/>
              <a:gd name="connsiteY12" fmla="*/ 17563 h 6858001"/>
              <a:gd name="connsiteX13" fmla="*/ 8934155 w 10239993"/>
              <a:gd name="connsiteY13" fmla="*/ 0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770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7001493 w 10239993"/>
              <a:gd name="connsiteY10" fmla="*/ 558801 h 6858001"/>
              <a:gd name="connsiteX11" fmla="*/ 8093693 w 10239993"/>
              <a:gd name="connsiteY11" fmla="*/ 76201 h 6858001"/>
              <a:gd name="connsiteX12" fmla="*/ 8619751 w 10239993"/>
              <a:gd name="connsiteY12" fmla="*/ 17563 h 6858001"/>
              <a:gd name="connsiteX13" fmla="*/ 8934155 w 10239993"/>
              <a:gd name="connsiteY13" fmla="*/ 0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770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7001493 w 10239993"/>
              <a:gd name="connsiteY10" fmla="*/ 558801 h 6858001"/>
              <a:gd name="connsiteX11" fmla="*/ 8093693 w 10239993"/>
              <a:gd name="connsiteY11" fmla="*/ 76201 h 6858001"/>
              <a:gd name="connsiteX12" fmla="*/ 8619751 w 10239993"/>
              <a:gd name="connsiteY12" fmla="*/ 17563 h 6858001"/>
              <a:gd name="connsiteX13" fmla="*/ 8934155 w 10239993"/>
              <a:gd name="connsiteY13" fmla="*/ 0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770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6976093 w 10239993"/>
              <a:gd name="connsiteY10" fmla="*/ 546101 h 6858001"/>
              <a:gd name="connsiteX11" fmla="*/ 8093693 w 10239993"/>
              <a:gd name="connsiteY11" fmla="*/ 76201 h 6858001"/>
              <a:gd name="connsiteX12" fmla="*/ 8619751 w 10239993"/>
              <a:gd name="connsiteY12" fmla="*/ 17563 h 6858001"/>
              <a:gd name="connsiteX13" fmla="*/ 8934155 w 10239993"/>
              <a:gd name="connsiteY13" fmla="*/ 0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770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6976093 w 10239993"/>
              <a:gd name="connsiteY10" fmla="*/ 546101 h 6858001"/>
              <a:gd name="connsiteX11" fmla="*/ 8093693 w 10239993"/>
              <a:gd name="connsiteY11" fmla="*/ 76201 h 6858001"/>
              <a:gd name="connsiteX12" fmla="*/ 8619751 w 10239993"/>
              <a:gd name="connsiteY12" fmla="*/ 17563 h 6858001"/>
              <a:gd name="connsiteX13" fmla="*/ 8934155 w 10239993"/>
              <a:gd name="connsiteY13" fmla="*/ 0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643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6976093 w 10239993"/>
              <a:gd name="connsiteY10" fmla="*/ 546101 h 6858001"/>
              <a:gd name="connsiteX11" fmla="*/ 8093693 w 10239993"/>
              <a:gd name="connsiteY11" fmla="*/ 76201 h 6858001"/>
              <a:gd name="connsiteX12" fmla="*/ 8619751 w 10239993"/>
              <a:gd name="connsiteY12" fmla="*/ 17563 h 6858001"/>
              <a:gd name="connsiteX13" fmla="*/ 8934155 w 10239993"/>
              <a:gd name="connsiteY13" fmla="*/ 0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643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6976093 w 10239993"/>
              <a:gd name="connsiteY10" fmla="*/ 546101 h 6858001"/>
              <a:gd name="connsiteX11" fmla="*/ 8093693 w 10239993"/>
              <a:gd name="connsiteY11" fmla="*/ 76201 h 6858001"/>
              <a:gd name="connsiteX12" fmla="*/ 8619751 w 10239993"/>
              <a:gd name="connsiteY12" fmla="*/ 17563 h 6858001"/>
              <a:gd name="connsiteX13" fmla="*/ 8934155 w 10239993"/>
              <a:gd name="connsiteY13" fmla="*/ 0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643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6976093 w 10239993"/>
              <a:gd name="connsiteY10" fmla="*/ 546101 h 6858001"/>
              <a:gd name="connsiteX11" fmla="*/ 8093693 w 10239993"/>
              <a:gd name="connsiteY11" fmla="*/ 76201 h 6858001"/>
              <a:gd name="connsiteX12" fmla="*/ 8619751 w 10239993"/>
              <a:gd name="connsiteY12" fmla="*/ 17563 h 6858001"/>
              <a:gd name="connsiteX13" fmla="*/ 8934155 w 10239993"/>
              <a:gd name="connsiteY1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239993" h="6858001">
                <a:moveTo>
                  <a:pt x="8934155" y="0"/>
                </a:moveTo>
                <a:lnTo>
                  <a:pt x="10239993" y="0"/>
                </a:lnTo>
                <a:lnTo>
                  <a:pt x="10239993" y="6857999"/>
                </a:lnTo>
                <a:lnTo>
                  <a:pt x="4823068" y="6857999"/>
                </a:lnTo>
                <a:lnTo>
                  <a:pt x="4823066" y="6858001"/>
                </a:lnTo>
                <a:lnTo>
                  <a:pt x="0" y="6858001"/>
                </a:lnTo>
                <a:lnTo>
                  <a:pt x="82831" y="6852726"/>
                </a:lnTo>
                <a:cubicBezTo>
                  <a:pt x="500447" y="6818859"/>
                  <a:pt x="1653037" y="6697710"/>
                  <a:pt x="2264394" y="6502400"/>
                </a:cubicBezTo>
                <a:cubicBezTo>
                  <a:pt x="2875751" y="6307090"/>
                  <a:pt x="3206440" y="6257791"/>
                  <a:pt x="3712871" y="5604664"/>
                </a:cubicBezTo>
                <a:lnTo>
                  <a:pt x="6039580" y="1573988"/>
                </a:lnTo>
                <a:cubicBezTo>
                  <a:pt x="6411018" y="1006992"/>
                  <a:pt x="6668155" y="808297"/>
                  <a:pt x="6976093" y="546101"/>
                </a:cubicBezTo>
                <a:cubicBezTo>
                  <a:pt x="7333386" y="273474"/>
                  <a:pt x="7532776" y="182034"/>
                  <a:pt x="8093693" y="76201"/>
                </a:cubicBezTo>
                <a:cubicBezTo>
                  <a:pt x="8233922" y="49743"/>
                  <a:pt x="8416882" y="31354"/>
                  <a:pt x="8619751" y="17563"/>
                </a:cubicBezTo>
                <a:lnTo>
                  <a:pt x="8934155" y="0"/>
                </a:lnTo>
                <a:close/>
              </a:path>
            </a:pathLst>
          </a:cu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5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bg>
      <p:bgPr>
        <a:gradFill>
          <a:gsLst>
            <a:gs pos="95000">
              <a:schemeClr val="accent2"/>
            </a:gs>
            <a:gs pos="5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51E8D4-D6BE-4EBA-87BC-97B26CA24ACB}"/>
              </a:ext>
            </a:extLst>
          </p:cNvPr>
          <p:cNvSpPr txBox="1"/>
          <p:nvPr userDrawn="1"/>
        </p:nvSpPr>
        <p:spPr>
          <a:xfrm rot="5400000" flipV="1">
            <a:off x="-1019404" y="4921880"/>
            <a:ext cx="2936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defRPr>
            </a:lvl1pPr>
          </a:lstStyle>
          <a:p>
            <a:pPr algn="l"/>
            <a:r>
              <a:rPr lang="en-US" sz="1050" dirty="0">
                <a:solidFill>
                  <a:schemeClr val="bg1"/>
                </a:solidFill>
                <a:latin typeface="+mj-lt"/>
              </a:rPr>
              <a:t>Page </a:t>
            </a:r>
            <a:fld id="{260E2A6B-A809-4840-BF14-8648BC0BDF87}" type="slidenum">
              <a:rPr lang="id-ID" sz="10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r>
              <a:rPr lang="en-US" sz="1050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|</a:t>
            </a:r>
            <a:r>
              <a:rPr lang="en-US" sz="1050" dirty="0">
                <a:solidFill>
                  <a:schemeClr val="bg1"/>
                </a:solidFill>
                <a:latin typeface="+mj-lt"/>
              </a:rPr>
              <a:t>    Claymorphism section</a:t>
            </a:r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9B2686-596C-49AD-B35D-D2ABEF2022CB}"/>
              </a:ext>
            </a:extLst>
          </p:cNvPr>
          <p:cNvGrpSpPr/>
          <p:nvPr userDrawn="1"/>
        </p:nvGrpSpPr>
        <p:grpSpPr>
          <a:xfrm>
            <a:off x="242188" y="242949"/>
            <a:ext cx="432407" cy="430946"/>
            <a:chOff x="242188" y="242949"/>
            <a:chExt cx="432407" cy="4309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020B2C-B152-4C11-AC44-75492FFD4D4B}"/>
                </a:ext>
              </a:extLst>
            </p:cNvPr>
            <p:cNvGrpSpPr/>
            <p:nvPr userDrawn="1"/>
          </p:nvGrpSpPr>
          <p:grpSpPr>
            <a:xfrm>
              <a:off x="242188" y="242949"/>
              <a:ext cx="432407" cy="430946"/>
              <a:chOff x="242188" y="242949"/>
              <a:chExt cx="432407" cy="430946"/>
            </a:xfrm>
            <a:solidFill>
              <a:schemeClr val="bg1"/>
            </a:solidFill>
          </p:grpSpPr>
          <p:sp>
            <p:nvSpPr>
              <p:cNvPr id="4" name="Graphic 8">
                <a:extLst>
                  <a:ext uri="{FF2B5EF4-FFF2-40B4-BE49-F238E27FC236}">
                    <a16:creationId xmlns:a16="http://schemas.microsoft.com/office/drawing/2014/main" id="{ABA6A364-A82E-4908-95B5-02E72CBB8EC4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381000" dist="127000" dir="5400000" algn="ctr" rotWithShape="0">
                  <a:srgbClr val="93A4CB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" name="Graphic 8">
                <a:extLst>
                  <a:ext uri="{FF2B5EF4-FFF2-40B4-BE49-F238E27FC236}">
                    <a16:creationId xmlns:a16="http://schemas.microsoft.com/office/drawing/2014/main" id="{4B225516-43EE-4932-A1BB-1725CB77029E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152400" dist="25400" dir="2700000">
                  <a:srgbClr val="B3C5EA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569811-757F-4AD6-8E49-C0393150E173}"/>
                </a:ext>
              </a:extLst>
            </p:cNvPr>
            <p:cNvSpPr txBox="1"/>
            <p:nvPr userDrawn="1"/>
          </p:nvSpPr>
          <p:spPr>
            <a:xfrm>
              <a:off x="378512" y="368879"/>
              <a:ext cx="159758" cy="179086"/>
            </a:xfrm>
            <a:custGeom>
              <a:avLst/>
              <a:gdLst/>
              <a:ahLst/>
              <a:cxnLst/>
              <a:rect l="l" t="t" r="r" b="b"/>
              <a:pathLst>
                <a:path w="124149" h="139170">
                  <a:moveTo>
                    <a:pt x="67323" y="0"/>
                  </a:moveTo>
                  <a:cubicBezTo>
                    <a:pt x="76975" y="0"/>
                    <a:pt x="85631" y="1629"/>
                    <a:pt x="93292" y="4886"/>
                  </a:cubicBezTo>
                  <a:cubicBezTo>
                    <a:pt x="100954" y="8144"/>
                    <a:pt x="107439" y="12457"/>
                    <a:pt x="112747" y="17826"/>
                  </a:cubicBezTo>
                  <a:cubicBezTo>
                    <a:pt x="118056" y="23195"/>
                    <a:pt x="121856" y="29077"/>
                    <a:pt x="124149" y="35471"/>
                  </a:cubicBezTo>
                  <a:lnTo>
                    <a:pt x="102070" y="45787"/>
                  </a:lnTo>
                  <a:cubicBezTo>
                    <a:pt x="99415" y="39030"/>
                    <a:pt x="95102" y="33450"/>
                    <a:pt x="89130" y="29046"/>
                  </a:cubicBezTo>
                  <a:cubicBezTo>
                    <a:pt x="83158" y="24643"/>
                    <a:pt x="75889" y="22441"/>
                    <a:pt x="67323" y="22441"/>
                  </a:cubicBezTo>
                  <a:cubicBezTo>
                    <a:pt x="58877" y="22441"/>
                    <a:pt x="51457" y="24401"/>
                    <a:pt x="45063" y="28323"/>
                  </a:cubicBezTo>
                  <a:cubicBezTo>
                    <a:pt x="38668" y="32244"/>
                    <a:pt x="33661" y="37733"/>
                    <a:pt x="30042" y="44791"/>
                  </a:cubicBezTo>
                  <a:cubicBezTo>
                    <a:pt x="26422" y="51849"/>
                    <a:pt x="24612" y="60084"/>
                    <a:pt x="24612" y="69494"/>
                  </a:cubicBezTo>
                  <a:cubicBezTo>
                    <a:pt x="24612" y="78905"/>
                    <a:pt x="26422" y="87139"/>
                    <a:pt x="30042" y="94197"/>
                  </a:cubicBezTo>
                  <a:cubicBezTo>
                    <a:pt x="33661" y="101256"/>
                    <a:pt x="38668" y="106775"/>
                    <a:pt x="45063" y="110757"/>
                  </a:cubicBezTo>
                  <a:cubicBezTo>
                    <a:pt x="51457" y="114738"/>
                    <a:pt x="58877" y="116729"/>
                    <a:pt x="67323" y="116729"/>
                  </a:cubicBezTo>
                  <a:cubicBezTo>
                    <a:pt x="75889" y="116729"/>
                    <a:pt x="83158" y="114527"/>
                    <a:pt x="89130" y="110123"/>
                  </a:cubicBezTo>
                  <a:cubicBezTo>
                    <a:pt x="95102" y="105720"/>
                    <a:pt x="99415" y="100140"/>
                    <a:pt x="102070" y="93383"/>
                  </a:cubicBezTo>
                  <a:lnTo>
                    <a:pt x="124149" y="103699"/>
                  </a:lnTo>
                  <a:cubicBezTo>
                    <a:pt x="121856" y="110093"/>
                    <a:pt x="118056" y="115975"/>
                    <a:pt x="112747" y="121344"/>
                  </a:cubicBezTo>
                  <a:cubicBezTo>
                    <a:pt x="107439" y="126713"/>
                    <a:pt x="100954" y="131026"/>
                    <a:pt x="93292" y="134283"/>
                  </a:cubicBezTo>
                  <a:cubicBezTo>
                    <a:pt x="85631" y="137541"/>
                    <a:pt x="76975" y="139170"/>
                    <a:pt x="67323" y="139170"/>
                  </a:cubicBezTo>
                  <a:cubicBezTo>
                    <a:pt x="57671" y="139170"/>
                    <a:pt x="48742" y="137451"/>
                    <a:pt x="40538" y="134012"/>
                  </a:cubicBezTo>
                  <a:cubicBezTo>
                    <a:pt x="32334" y="130573"/>
                    <a:pt x="25216" y="125717"/>
                    <a:pt x="19183" y="119444"/>
                  </a:cubicBezTo>
                  <a:cubicBezTo>
                    <a:pt x="13151" y="113170"/>
                    <a:pt x="8445" y="105780"/>
                    <a:pt x="5067" y="97274"/>
                  </a:cubicBezTo>
                  <a:cubicBezTo>
                    <a:pt x="1689" y="88768"/>
                    <a:pt x="0" y="79508"/>
                    <a:pt x="0" y="69494"/>
                  </a:cubicBezTo>
                  <a:cubicBezTo>
                    <a:pt x="0" y="59480"/>
                    <a:pt x="1689" y="50221"/>
                    <a:pt x="5067" y="41715"/>
                  </a:cubicBezTo>
                  <a:cubicBezTo>
                    <a:pt x="8445" y="33209"/>
                    <a:pt x="13151" y="25849"/>
                    <a:pt x="19183" y="19636"/>
                  </a:cubicBezTo>
                  <a:cubicBezTo>
                    <a:pt x="25216" y="13422"/>
                    <a:pt x="32334" y="8596"/>
                    <a:pt x="40538" y="5158"/>
                  </a:cubicBezTo>
                  <a:cubicBezTo>
                    <a:pt x="48742" y="1719"/>
                    <a:pt x="57671" y="0"/>
                    <a:pt x="67323" y="0"/>
                  </a:cubicBezTo>
                  <a:close/>
                </a:path>
              </a:pathLst>
            </a:custGeom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88900" dist="381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 b="1" dirty="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FBE0A43-F3C2-436F-A975-93B45DD818B6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0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46F5BCF8-988B-47A5-9F8C-68B2C1AA5D51}"/>
              </a:ext>
            </a:extLst>
          </p:cNvPr>
          <p:cNvSpPr/>
          <p:nvPr userDrawn="1"/>
        </p:nvSpPr>
        <p:spPr>
          <a:xfrm rot="10800000">
            <a:off x="5194168" y="0"/>
            <a:ext cx="901831" cy="3429000"/>
          </a:xfrm>
          <a:prstGeom prst="rtTriangle">
            <a:avLst/>
          </a:prstGeom>
          <a:solidFill>
            <a:srgbClr val="26273C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BA67B24A-3AC8-4599-B0AD-01D5ECA6738D}"/>
              </a:ext>
            </a:extLst>
          </p:cNvPr>
          <p:cNvSpPr/>
          <p:nvPr userDrawn="1"/>
        </p:nvSpPr>
        <p:spPr>
          <a:xfrm>
            <a:off x="6095999" y="3429000"/>
            <a:ext cx="901831" cy="3429000"/>
          </a:xfrm>
          <a:prstGeom prst="rtTriangle">
            <a:avLst/>
          </a:prstGeom>
          <a:solidFill>
            <a:srgbClr val="26273C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54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bg>
      <p:bgPr>
        <a:gradFill>
          <a:gsLst>
            <a:gs pos="95000">
              <a:schemeClr val="accent2"/>
            </a:gs>
            <a:gs pos="5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BE0A43-F3C2-436F-A975-93B45DD818B6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0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A81C3829-1807-466D-9584-D5C0A152D100}"/>
              </a:ext>
            </a:extLst>
          </p:cNvPr>
          <p:cNvSpPr/>
          <p:nvPr userDrawn="1"/>
        </p:nvSpPr>
        <p:spPr>
          <a:xfrm rot="10800000">
            <a:off x="5194168" y="0"/>
            <a:ext cx="901831" cy="3429000"/>
          </a:xfrm>
          <a:prstGeom prst="rtTriangle">
            <a:avLst/>
          </a:prstGeom>
          <a:solidFill>
            <a:srgbClr val="26273C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08A458D0-CD57-470E-82F1-A949F53556E1}"/>
              </a:ext>
            </a:extLst>
          </p:cNvPr>
          <p:cNvSpPr/>
          <p:nvPr userDrawn="1"/>
        </p:nvSpPr>
        <p:spPr>
          <a:xfrm>
            <a:off x="6095999" y="3429000"/>
            <a:ext cx="901831" cy="3429000"/>
          </a:xfrm>
          <a:prstGeom prst="rtTriangle">
            <a:avLst/>
          </a:prstGeom>
          <a:solidFill>
            <a:srgbClr val="26273C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5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gradFill>
          <a:gsLst>
            <a:gs pos="95000">
              <a:schemeClr val="accent2"/>
            </a:gs>
            <a:gs pos="5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255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bg>
      <p:bgPr>
        <a:gradFill>
          <a:gsLst>
            <a:gs pos="95000">
              <a:schemeClr val="accent4"/>
            </a:gs>
            <a:gs pos="5000">
              <a:schemeClr val="accent3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20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842594B-6C78-45A4-A3B5-D5FA66BB5F61}"/>
              </a:ext>
            </a:extLst>
          </p:cNvPr>
          <p:cNvSpPr txBox="1"/>
          <p:nvPr userDrawn="1"/>
        </p:nvSpPr>
        <p:spPr>
          <a:xfrm rot="5400000" flipV="1">
            <a:off x="-1019404" y="4921880"/>
            <a:ext cx="2936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defRPr>
            </a:lvl1pPr>
          </a:lstStyle>
          <a:p>
            <a:pPr algn="l"/>
            <a:r>
              <a:rPr lang="en-US" sz="1050" dirty="0">
                <a:latin typeface="+mj-lt"/>
              </a:rPr>
              <a:t>Page </a:t>
            </a:r>
            <a:fld id="{260E2A6B-A809-4840-BF14-8648BC0BDF87}" type="slidenum">
              <a:rPr lang="id-ID" sz="1050" smtClean="0">
                <a:latin typeface="+mj-lt"/>
              </a:rPr>
              <a:pPr algn="l"/>
              <a:t>‹#›</a:t>
            </a:fld>
            <a:r>
              <a:rPr lang="en-US" sz="1050" dirty="0">
                <a:latin typeface="+mj-lt"/>
              </a:rPr>
              <a:t>    </a:t>
            </a:r>
            <a:r>
              <a:rPr lang="en-US" sz="1050" dirty="0">
                <a:solidFill>
                  <a:srgbClr val="B3C5EA"/>
                </a:solidFill>
                <a:latin typeface="+mj-lt"/>
              </a:rPr>
              <a:t>|</a:t>
            </a:r>
            <a:r>
              <a:rPr lang="en-US" sz="1050" dirty="0">
                <a:latin typeface="+mj-lt"/>
              </a:rPr>
              <a:t>    </a:t>
            </a:r>
            <a:r>
              <a:rPr lang="en-US" sz="1050" dirty="0">
                <a:solidFill>
                  <a:srgbClr val="26273C"/>
                </a:solidFill>
                <a:latin typeface="+mj-lt"/>
              </a:rPr>
              <a:t>Claymorphism</a:t>
            </a:r>
            <a:r>
              <a:rPr lang="en-US" sz="1050" dirty="0">
                <a:latin typeface="+mj-lt"/>
              </a:rPr>
              <a:t> section</a:t>
            </a:r>
            <a:endParaRPr lang="id-ID" sz="1050" dirty="0"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C5D47E-BE0E-4144-8D8E-7C8BBD81C6D2}"/>
              </a:ext>
            </a:extLst>
          </p:cNvPr>
          <p:cNvGrpSpPr/>
          <p:nvPr userDrawn="1"/>
        </p:nvGrpSpPr>
        <p:grpSpPr>
          <a:xfrm>
            <a:off x="242188" y="242949"/>
            <a:ext cx="432407" cy="430946"/>
            <a:chOff x="242188" y="242949"/>
            <a:chExt cx="432407" cy="43094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C622733-54C6-47B3-AF98-5D920767095D}"/>
                </a:ext>
              </a:extLst>
            </p:cNvPr>
            <p:cNvGrpSpPr/>
            <p:nvPr userDrawn="1"/>
          </p:nvGrpSpPr>
          <p:grpSpPr>
            <a:xfrm>
              <a:off x="242188" y="242949"/>
              <a:ext cx="432407" cy="430946"/>
              <a:chOff x="242188" y="242949"/>
              <a:chExt cx="432407" cy="430946"/>
            </a:xfrm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</p:grpSpPr>
          <p:sp>
            <p:nvSpPr>
              <p:cNvPr id="11" name="Graphic 8">
                <a:extLst>
                  <a:ext uri="{FF2B5EF4-FFF2-40B4-BE49-F238E27FC236}">
                    <a16:creationId xmlns:a16="http://schemas.microsoft.com/office/drawing/2014/main" id="{B8A47387-0284-4507-A18B-586D966352BC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381000" dist="127000" dir="5400000" algn="ctr" rotWithShape="0">
                  <a:schemeClr val="accent2">
                    <a:lumMod val="7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Graphic 8">
                <a:extLst>
                  <a:ext uri="{FF2B5EF4-FFF2-40B4-BE49-F238E27FC236}">
                    <a16:creationId xmlns:a16="http://schemas.microsoft.com/office/drawing/2014/main" id="{80EEC443-E94C-4966-9959-9455B2DAC5AB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152400" dist="25400" dir="2700000">
                  <a:schemeClr val="accent2">
                    <a:lumMod val="75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324CD0-9D78-4DB9-9F96-F0ADDF629DCA}"/>
                </a:ext>
              </a:extLst>
            </p:cNvPr>
            <p:cNvSpPr txBox="1"/>
            <p:nvPr userDrawn="1"/>
          </p:nvSpPr>
          <p:spPr>
            <a:xfrm>
              <a:off x="378512" y="368879"/>
              <a:ext cx="159758" cy="179086"/>
            </a:xfrm>
            <a:custGeom>
              <a:avLst/>
              <a:gdLst/>
              <a:ahLst/>
              <a:cxnLst/>
              <a:rect l="l" t="t" r="r" b="b"/>
              <a:pathLst>
                <a:path w="124149" h="139170">
                  <a:moveTo>
                    <a:pt x="67323" y="0"/>
                  </a:moveTo>
                  <a:cubicBezTo>
                    <a:pt x="76975" y="0"/>
                    <a:pt x="85631" y="1629"/>
                    <a:pt x="93292" y="4886"/>
                  </a:cubicBezTo>
                  <a:cubicBezTo>
                    <a:pt x="100954" y="8144"/>
                    <a:pt x="107439" y="12457"/>
                    <a:pt x="112747" y="17826"/>
                  </a:cubicBezTo>
                  <a:cubicBezTo>
                    <a:pt x="118056" y="23195"/>
                    <a:pt x="121856" y="29077"/>
                    <a:pt x="124149" y="35471"/>
                  </a:cubicBezTo>
                  <a:lnTo>
                    <a:pt x="102070" y="45787"/>
                  </a:lnTo>
                  <a:cubicBezTo>
                    <a:pt x="99415" y="39030"/>
                    <a:pt x="95102" y="33450"/>
                    <a:pt x="89130" y="29046"/>
                  </a:cubicBezTo>
                  <a:cubicBezTo>
                    <a:pt x="83158" y="24643"/>
                    <a:pt x="75889" y="22441"/>
                    <a:pt x="67323" y="22441"/>
                  </a:cubicBezTo>
                  <a:cubicBezTo>
                    <a:pt x="58877" y="22441"/>
                    <a:pt x="51457" y="24401"/>
                    <a:pt x="45063" y="28323"/>
                  </a:cubicBezTo>
                  <a:cubicBezTo>
                    <a:pt x="38668" y="32244"/>
                    <a:pt x="33661" y="37733"/>
                    <a:pt x="30042" y="44791"/>
                  </a:cubicBezTo>
                  <a:cubicBezTo>
                    <a:pt x="26422" y="51849"/>
                    <a:pt x="24612" y="60084"/>
                    <a:pt x="24612" y="69494"/>
                  </a:cubicBezTo>
                  <a:cubicBezTo>
                    <a:pt x="24612" y="78905"/>
                    <a:pt x="26422" y="87139"/>
                    <a:pt x="30042" y="94197"/>
                  </a:cubicBezTo>
                  <a:cubicBezTo>
                    <a:pt x="33661" y="101256"/>
                    <a:pt x="38668" y="106775"/>
                    <a:pt x="45063" y="110757"/>
                  </a:cubicBezTo>
                  <a:cubicBezTo>
                    <a:pt x="51457" y="114738"/>
                    <a:pt x="58877" y="116729"/>
                    <a:pt x="67323" y="116729"/>
                  </a:cubicBezTo>
                  <a:cubicBezTo>
                    <a:pt x="75889" y="116729"/>
                    <a:pt x="83158" y="114527"/>
                    <a:pt x="89130" y="110123"/>
                  </a:cubicBezTo>
                  <a:cubicBezTo>
                    <a:pt x="95102" y="105720"/>
                    <a:pt x="99415" y="100140"/>
                    <a:pt x="102070" y="93383"/>
                  </a:cubicBezTo>
                  <a:lnTo>
                    <a:pt x="124149" y="103699"/>
                  </a:lnTo>
                  <a:cubicBezTo>
                    <a:pt x="121856" y="110093"/>
                    <a:pt x="118056" y="115975"/>
                    <a:pt x="112747" y="121344"/>
                  </a:cubicBezTo>
                  <a:cubicBezTo>
                    <a:pt x="107439" y="126713"/>
                    <a:pt x="100954" y="131026"/>
                    <a:pt x="93292" y="134283"/>
                  </a:cubicBezTo>
                  <a:cubicBezTo>
                    <a:pt x="85631" y="137541"/>
                    <a:pt x="76975" y="139170"/>
                    <a:pt x="67323" y="139170"/>
                  </a:cubicBezTo>
                  <a:cubicBezTo>
                    <a:pt x="57671" y="139170"/>
                    <a:pt x="48742" y="137451"/>
                    <a:pt x="40538" y="134012"/>
                  </a:cubicBezTo>
                  <a:cubicBezTo>
                    <a:pt x="32334" y="130573"/>
                    <a:pt x="25216" y="125717"/>
                    <a:pt x="19183" y="119444"/>
                  </a:cubicBezTo>
                  <a:cubicBezTo>
                    <a:pt x="13151" y="113170"/>
                    <a:pt x="8445" y="105780"/>
                    <a:pt x="5067" y="97274"/>
                  </a:cubicBezTo>
                  <a:cubicBezTo>
                    <a:pt x="1689" y="88768"/>
                    <a:pt x="0" y="79508"/>
                    <a:pt x="0" y="69494"/>
                  </a:cubicBezTo>
                  <a:cubicBezTo>
                    <a:pt x="0" y="59480"/>
                    <a:pt x="1689" y="50221"/>
                    <a:pt x="5067" y="41715"/>
                  </a:cubicBezTo>
                  <a:cubicBezTo>
                    <a:pt x="8445" y="33209"/>
                    <a:pt x="13151" y="25849"/>
                    <a:pt x="19183" y="19636"/>
                  </a:cubicBezTo>
                  <a:cubicBezTo>
                    <a:pt x="25216" y="13422"/>
                    <a:pt x="32334" y="8596"/>
                    <a:pt x="40538" y="5158"/>
                  </a:cubicBezTo>
                  <a:cubicBezTo>
                    <a:pt x="48742" y="1719"/>
                    <a:pt x="57671" y="0"/>
                    <a:pt x="673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88900" dist="381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 b="1" dirty="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6288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8" r:id="rId2"/>
    <p:sldLayoutId id="2147483651" r:id="rId3"/>
    <p:sldLayoutId id="2147483687" r:id="rId4"/>
    <p:sldLayoutId id="2147483686" r:id="rId5"/>
    <p:sldLayoutId id="2147483675" r:id="rId6"/>
    <p:sldLayoutId id="2147483676" r:id="rId7"/>
    <p:sldLayoutId id="2147483652" r:id="rId8"/>
    <p:sldLayoutId id="2147483673" r:id="rId9"/>
    <p:sldLayoutId id="2147483674" r:id="rId10"/>
    <p:sldLayoutId id="2147483677" r:id="rId11"/>
    <p:sldLayoutId id="2147483684" r:id="rId12"/>
    <p:sldLayoutId id="2147483685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670" r:id="rId31"/>
    <p:sldLayoutId id="2147483671" r:id="rId32"/>
    <p:sldLayoutId id="2147483672" r:id="rId33"/>
    <p:sldLayoutId id="2147483679" r:id="rId34"/>
    <p:sldLayoutId id="2147483680" r:id="rId35"/>
    <p:sldLayoutId id="2147483681" r:id="rId36"/>
    <p:sldLayoutId id="2147483682" r:id="rId37"/>
    <p:sldLayoutId id="2147483683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12" Type="http://schemas.openxmlformats.org/officeDocument/2006/relationships/image" Target="../media/image2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1.png"/><Relationship Id="rId11" Type="http://schemas.microsoft.com/office/2017/06/relationships/model3d" Target="../media/model3d2.glb"/><Relationship Id="rId5" Type="http://schemas.openxmlformats.org/officeDocument/2006/relationships/image" Target="../media/image20.jpg"/><Relationship Id="rId10" Type="http://schemas.openxmlformats.org/officeDocument/2006/relationships/image" Target="../media/image4.png"/><Relationship Id="rId4" Type="http://schemas.openxmlformats.org/officeDocument/2006/relationships/image" Target="../media/image19.jpg"/><Relationship Id="rId9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2.xml"/><Relationship Id="rId6" Type="http://schemas.microsoft.com/office/2017/06/relationships/model3d" Target="../media/model3d6.glb"/><Relationship Id="rId5" Type="http://schemas.openxmlformats.org/officeDocument/2006/relationships/image" Target="../media/image28.png"/><Relationship Id="rId4" Type="http://schemas.microsoft.com/office/2017/06/relationships/model3d" Target="../media/model3d4.glb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8.png"/><Relationship Id="rId4" Type="http://schemas.microsoft.com/office/2017/06/relationships/model3d" Target="../media/model3d4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2.png"/><Relationship Id="rId4" Type="http://schemas.microsoft.com/office/2017/06/relationships/model3d" Target="../media/model3d5.glb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7/06/relationships/model3d" Target="../media/model3d7.glb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6" Type="http://schemas.microsoft.com/office/2017/06/relationships/model3d" Target="../media/model3d3.glb"/><Relationship Id="rId5" Type="http://schemas.openxmlformats.org/officeDocument/2006/relationships/image" Target="../media/image11.png"/><Relationship Id="rId4" Type="http://schemas.microsoft.com/office/2017/06/relationships/model3d" Target="../media/model3d2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6.png"/><Relationship Id="rId4" Type="http://schemas.microsoft.com/office/2017/06/relationships/model3d" Target="../media/model3d4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44D914B-3938-738B-F29C-9270AA1C5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7" b="17227"/>
          <a:stretch>
            <a:fillRect/>
          </a:stretch>
        </p:blipFill>
        <p:spPr/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2F77C00-A356-4D46-9B93-3AF109118872}"/>
              </a:ext>
            </a:extLst>
          </p:cNvPr>
          <p:cNvGrpSpPr/>
          <p:nvPr/>
        </p:nvGrpSpPr>
        <p:grpSpPr>
          <a:xfrm>
            <a:off x="1879076" y="3156704"/>
            <a:ext cx="8433848" cy="3009146"/>
            <a:chOff x="1055688" y="2422689"/>
            <a:chExt cx="4944552" cy="1764186"/>
          </a:xfrm>
        </p:grpSpPr>
        <p:sp>
          <p:nvSpPr>
            <p:cNvPr id="3" name="Graphic 42">
              <a:extLst>
                <a:ext uri="{FF2B5EF4-FFF2-40B4-BE49-F238E27FC236}">
                  <a16:creationId xmlns:a16="http://schemas.microsoft.com/office/drawing/2014/main" id="{17D83386-7CE2-422B-B24E-9FBF9517A125}"/>
                </a:ext>
              </a:extLst>
            </p:cNvPr>
            <p:cNvSpPr/>
            <p:nvPr/>
          </p:nvSpPr>
          <p:spPr>
            <a:xfrm>
              <a:off x="1055688" y="2422689"/>
              <a:ext cx="4944552" cy="1764186"/>
            </a:xfrm>
            <a:custGeom>
              <a:avLst/>
              <a:gdLst>
                <a:gd name="connsiteX0" fmla="*/ 0 w 7391400"/>
                <a:gd name="connsiteY0" fmla="*/ 806485 h 2637206"/>
                <a:gd name="connsiteX1" fmla="*/ 656208 w 7391400"/>
                <a:gd name="connsiteY1" fmla="*/ 105582 h 2637206"/>
                <a:gd name="connsiteX2" fmla="*/ 6733232 w 7391400"/>
                <a:gd name="connsiteY2" fmla="*/ 106986 h 2637206"/>
                <a:gd name="connsiteX3" fmla="*/ 7391400 w 7391400"/>
                <a:gd name="connsiteY3" fmla="*/ 808252 h 2637206"/>
                <a:gd name="connsiteX4" fmla="*/ 7391400 w 7391400"/>
                <a:gd name="connsiteY4" fmla="*/ 1840047 h 2637206"/>
                <a:gd name="connsiteX5" fmla="*/ 6729632 w 7391400"/>
                <a:gd name="connsiteY5" fmla="*/ 2541602 h 2637206"/>
                <a:gd name="connsiteX6" fmla="*/ 662014 w 7391400"/>
                <a:gd name="connsiteY6" fmla="*/ 2541430 h 2637206"/>
                <a:gd name="connsiteX7" fmla="*/ 0 w 7391400"/>
                <a:gd name="connsiteY7" fmla="*/ 1839838 h 2637206"/>
                <a:gd name="connsiteX8" fmla="*/ 0 w 7391400"/>
                <a:gd name="connsiteY8" fmla="*/ 806485 h 263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1400" h="2637206">
                  <a:moveTo>
                    <a:pt x="0" y="806485"/>
                  </a:moveTo>
                  <a:cubicBezTo>
                    <a:pt x="0" y="436427"/>
                    <a:pt x="286886" y="128910"/>
                    <a:pt x="656208" y="105582"/>
                  </a:cubicBezTo>
                  <a:cubicBezTo>
                    <a:pt x="2889018" y="-35451"/>
                    <a:pt x="4407808" y="-35403"/>
                    <a:pt x="6733232" y="106986"/>
                  </a:cubicBezTo>
                  <a:cubicBezTo>
                    <a:pt x="7103326" y="129647"/>
                    <a:pt x="7391400" y="437467"/>
                    <a:pt x="7391400" y="808252"/>
                  </a:cubicBezTo>
                  <a:lnTo>
                    <a:pt x="7391400" y="1840047"/>
                  </a:lnTo>
                  <a:cubicBezTo>
                    <a:pt x="7391400" y="2212246"/>
                    <a:pt x="7101250" y="2520713"/>
                    <a:pt x="6729632" y="2541602"/>
                  </a:cubicBezTo>
                  <a:cubicBezTo>
                    <a:pt x="4466263" y="2668827"/>
                    <a:pt x="2948645" y="2669380"/>
                    <a:pt x="662014" y="2541430"/>
                  </a:cubicBezTo>
                  <a:cubicBezTo>
                    <a:pt x="290308" y="2520628"/>
                    <a:pt x="0" y="2212132"/>
                    <a:pt x="0" y="1839838"/>
                  </a:cubicBezTo>
                  <a:lnTo>
                    <a:pt x="0" y="8064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800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" name="Graphic 42">
              <a:extLst>
                <a:ext uri="{FF2B5EF4-FFF2-40B4-BE49-F238E27FC236}">
                  <a16:creationId xmlns:a16="http://schemas.microsoft.com/office/drawing/2014/main" id="{0752374C-8D30-465A-8633-C3AC3D8B2500}"/>
                </a:ext>
              </a:extLst>
            </p:cNvPr>
            <p:cNvSpPr/>
            <p:nvPr/>
          </p:nvSpPr>
          <p:spPr>
            <a:xfrm>
              <a:off x="1055688" y="2422689"/>
              <a:ext cx="4944552" cy="1764186"/>
            </a:xfrm>
            <a:custGeom>
              <a:avLst/>
              <a:gdLst>
                <a:gd name="connsiteX0" fmla="*/ 0 w 7391400"/>
                <a:gd name="connsiteY0" fmla="*/ 806485 h 2637206"/>
                <a:gd name="connsiteX1" fmla="*/ 656208 w 7391400"/>
                <a:gd name="connsiteY1" fmla="*/ 105582 h 2637206"/>
                <a:gd name="connsiteX2" fmla="*/ 6733232 w 7391400"/>
                <a:gd name="connsiteY2" fmla="*/ 106986 h 2637206"/>
                <a:gd name="connsiteX3" fmla="*/ 7391400 w 7391400"/>
                <a:gd name="connsiteY3" fmla="*/ 808252 h 2637206"/>
                <a:gd name="connsiteX4" fmla="*/ 7391400 w 7391400"/>
                <a:gd name="connsiteY4" fmla="*/ 1840047 h 2637206"/>
                <a:gd name="connsiteX5" fmla="*/ 6729632 w 7391400"/>
                <a:gd name="connsiteY5" fmla="*/ 2541602 h 2637206"/>
                <a:gd name="connsiteX6" fmla="*/ 662014 w 7391400"/>
                <a:gd name="connsiteY6" fmla="*/ 2541430 h 2637206"/>
                <a:gd name="connsiteX7" fmla="*/ 0 w 7391400"/>
                <a:gd name="connsiteY7" fmla="*/ 1839838 h 2637206"/>
                <a:gd name="connsiteX8" fmla="*/ 0 w 7391400"/>
                <a:gd name="connsiteY8" fmla="*/ 806485 h 263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1400" h="2637206">
                  <a:moveTo>
                    <a:pt x="0" y="806485"/>
                  </a:moveTo>
                  <a:cubicBezTo>
                    <a:pt x="0" y="436427"/>
                    <a:pt x="286886" y="128910"/>
                    <a:pt x="656208" y="105582"/>
                  </a:cubicBezTo>
                  <a:cubicBezTo>
                    <a:pt x="2889018" y="-35451"/>
                    <a:pt x="4407808" y="-35403"/>
                    <a:pt x="6733232" y="106986"/>
                  </a:cubicBezTo>
                  <a:cubicBezTo>
                    <a:pt x="7103326" y="129647"/>
                    <a:pt x="7391400" y="437467"/>
                    <a:pt x="7391400" y="808252"/>
                  </a:cubicBezTo>
                  <a:lnTo>
                    <a:pt x="7391400" y="1840047"/>
                  </a:lnTo>
                  <a:cubicBezTo>
                    <a:pt x="7391400" y="2212246"/>
                    <a:pt x="7101250" y="2520713"/>
                    <a:pt x="6729632" y="2541602"/>
                  </a:cubicBezTo>
                  <a:cubicBezTo>
                    <a:pt x="4466263" y="2668827"/>
                    <a:pt x="2948645" y="2669380"/>
                    <a:pt x="662014" y="2541430"/>
                  </a:cubicBezTo>
                  <a:cubicBezTo>
                    <a:pt x="290308" y="2520628"/>
                    <a:pt x="0" y="2212132"/>
                    <a:pt x="0" y="1839838"/>
                  </a:cubicBezTo>
                  <a:lnTo>
                    <a:pt x="0" y="8064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4191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419B25C-1B8E-4B3A-8DF3-9AF3910F041C}"/>
              </a:ext>
            </a:extLst>
          </p:cNvPr>
          <p:cNvSpPr txBox="1"/>
          <p:nvPr/>
        </p:nvSpPr>
        <p:spPr>
          <a:xfrm>
            <a:off x="4107380" y="3880969"/>
            <a:ext cx="3977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E-Shop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D000F-030E-40B0-A43A-E1A93C702938}"/>
              </a:ext>
            </a:extLst>
          </p:cNvPr>
          <p:cNvSpPr/>
          <p:nvPr/>
        </p:nvSpPr>
        <p:spPr>
          <a:xfrm>
            <a:off x="2746344" y="4711966"/>
            <a:ext cx="66993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b="1" dirty="0">
                <a:solidFill>
                  <a:srgbClr val="26273C"/>
                </a:solidFill>
                <a:cs typeface="Plus Jakarta Sans" pitchFamily="2" charset="0"/>
              </a:rPr>
              <a:t>E-Shop: An online platform where businesses sell products or services, offering convenience, variety, and secure transactions for customers worldwide.</a:t>
            </a:r>
            <a:endParaRPr lang="en-US" sz="1400" b="1" dirty="0">
              <a:solidFill>
                <a:srgbClr val="26273C"/>
              </a:solidFill>
              <a:cs typeface="Plus Jakarta Sans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F28CC7-7869-410F-990A-830D5E85DC93}"/>
              </a:ext>
            </a:extLst>
          </p:cNvPr>
          <p:cNvGrpSpPr/>
          <p:nvPr/>
        </p:nvGrpSpPr>
        <p:grpSpPr>
          <a:xfrm>
            <a:off x="5690411" y="2801848"/>
            <a:ext cx="811178" cy="811176"/>
            <a:chOff x="6263420" y="2116313"/>
            <a:chExt cx="840492" cy="84049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D1970FA-D3B3-4986-A925-A0C215C49806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B3B4F75-742F-4F17-A263-493C1888D3AE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6ED2AE2-B32E-CEE3-02DC-FA1EE0BA12E7}"/>
              </a:ext>
            </a:extLst>
          </p:cNvPr>
          <p:cNvSpPr/>
          <p:nvPr/>
        </p:nvSpPr>
        <p:spPr>
          <a:xfrm>
            <a:off x="0" y="0"/>
            <a:ext cx="955589" cy="6858000"/>
          </a:xfrm>
          <a:prstGeom prst="rect">
            <a:avLst/>
          </a:prstGeom>
          <a:solidFill>
            <a:srgbClr val="F0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66772"/>
      </p:ext>
    </p:extLst>
  </p:cSld>
  <p:clrMapOvr>
    <a:masterClrMapping/>
  </p:clrMapOvr>
  <p:transition>
    <p:strips dir="r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BAB565-C93A-373C-257F-A22CCE941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611" y="1138276"/>
            <a:ext cx="9408847" cy="48354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880B28-B55A-109A-17EE-5CA6A5EFA696}"/>
              </a:ext>
            </a:extLst>
          </p:cNvPr>
          <p:cNvSpPr/>
          <p:nvPr/>
        </p:nvSpPr>
        <p:spPr>
          <a:xfrm>
            <a:off x="0" y="0"/>
            <a:ext cx="955589" cy="6858000"/>
          </a:xfrm>
          <a:prstGeom prst="rect">
            <a:avLst/>
          </a:prstGeom>
          <a:solidFill>
            <a:srgbClr val="F0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6E508E-841E-21B6-2F48-C809E778D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0595" y="0"/>
            <a:ext cx="2678206" cy="133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33482"/>
      </p:ext>
    </p:extLst>
  </p:cSld>
  <p:clrMapOvr>
    <a:masterClrMapping/>
  </p:clrMapOvr>
  <p:transition>
    <p:strips dir="r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D8FE4729-284A-5962-2FF4-7306EAC620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67255215"/>
                  </p:ext>
                </p:extLst>
              </p:nvPr>
            </p:nvGraphicFramePr>
            <p:xfrm>
              <a:off x="9284071" y="-1210788"/>
              <a:ext cx="3901077" cy="411040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01077" cy="4110401"/>
                    </a:xfrm>
                    <a:prstGeom prst="rect">
                      <a:avLst/>
                    </a:prstGeom>
                  </am3d:spPr>
                  <am3d:camera>
                    <am3d:pos x="0" y="0" z="583562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4034" d="1000000"/>
                    <am3d:preTrans dx="-865259" dy="-4428533" dz="1141929"/>
                    <am3d:scale>
                      <am3d:sx n="1000000" d="1000000"/>
                      <am3d:sy n="1000000" d="1000000"/>
                      <am3d:sz n="1000000" d="1000000"/>
                    </am3d:scale>
                    <am3d:rot ax="7128514" ay="-2263365" az="-791703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988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D8FE4729-284A-5962-2FF4-7306EAC620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84071" y="-1210788"/>
                <a:ext cx="3901077" cy="4110401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65E8586E-955E-4358-A792-3EC9BE71A18D}"/>
              </a:ext>
            </a:extLst>
          </p:cNvPr>
          <p:cNvGrpSpPr/>
          <p:nvPr/>
        </p:nvGrpSpPr>
        <p:grpSpPr>
          <a:xfrm>
            <a:off x="7009620" y="1429877"/>
            <a:ext cx="4126693" cy="1210844"/>
            <a:chOff x="7666240" y="3713487"/>
            <a:chExt cx="4126693" cy="121084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F87158F-A11A-41E7-A239-8A8943381AB9}"/>
                </a:ext>
              </a:extLst>
            </p:cNvPr>
            <p:cNvSpPr/>
            <p:nvPr/>
          </p:nvSpPr>
          <p:spPr>
            <a:xfrm>
              <a:off x="7666241" y="4082819"/>
              <a:ext cx="4126692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User can add item in cart, user can change to item value or delete the item and click update to refresh.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FCE58-9187-4A57-B2A6-D244D34189FA}"/>
                </a:ext>
              </a:extLst>
            </p:cNvPr>
            <p:cNvSpPr txBox="1"/>
            <p:nvPr/>
          </p:nvSpPr>
          <p:spPr>
            <a:xfrm>
              <a:off x="7666240" y="3713487"/>
              <a:ext cx="3291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Add to cart</a:t>
              </a:r>
              <a:endParaRPr lang="en-US" b="1" dirty="0">
                <a:solidFill>
                  <a:srgbClr val="26273C"/>
                </a:solidFill>
                <a:latin typeface="+mj-lt"/>
                <a:cs typeface="Plus Jakarta Sans" pitchFamily="2" charset="0"/>
              </a:endParaRPr>
            </a:p>
          </p:txBody>
        </p:sp>
      </p:grp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3B1EFD4-EBB3-EA83-A361-4D7413FEDA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r="2676"/>
          <a:stretch>
            <a:fillRect/>
          </a:stretch>
        </p:blipFill>
        <p:spPr>
          <a:xfrm>
            <a:off x="1055687" y="389467"/>
            <a:ext cx="5597745" cy="3039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C599FF1-6453-7E2B-A4FC-D2B97F79434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" r="3062"/>
          <a:stretch>
            <a:fillRect/>
          </a:stretch>
        </p:blipFill>
        <p:spPr>
          <a:xfrm>
            <a:off x="6096000" y="3435357"/>
            <a:ext cx="6007038" cy="3261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F935233-D224-4BA6-A2D1-5175523CD79C}"/>
              </a:ext>
            </a:extLst>
          </p:cNvPr>
          <p:cNvGrpSpPr/>
          <p:nvPr/>
        </p:nvGrpSpPr>
        <p:grpSpPr>
          <a:xfrm>
            <a:off x="6793560" y="376525"/>
            <a:ext cx="811178" cy="811176"/>
            <a:chOff x="6263420" y="2116313"/>
            <a:chExt cx="840492" cy="84049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5365D3-DA0F-4AA0-9F88-DDF9DC914A67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39406A3-3F6F-4EB4-BFD7-DF96541D88D4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13AE0B-C090-4EC7-83E7-13A226121FE9}"/>
              </a:ext>
            </a:extLst>
          </p:cNvPr>
          <p:cNvGrpSpPr/>
          <p:nvPr/>
        </p:nvGrpSpPr>
        <p:grpSpPr>
          <a:xfrm>
            <a:off x="5154529" y="5885957"/>
            <a:ext cx="811178" cy="811176"/>
            <a:chOff x="6263420" y="2116313"/>
            <a:chExt cx="840492" cy="84049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FFFD8D8-E59B-4D09-9C14-77C621633573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9658B2-5C18-4F1D-AF5D-EE5C895ACED5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AFD9F6D-B3AD-C5EC-E718-7B0B0A59917F}"/>
              </a:ext>
            </a:extLst>
          </p:cNvPr>
          <p:cNvSpPr/>
          <p:nvPr/>
        </p:nvSpPr>
        <p:spPr>
          <a:xfrm>
            <a:off x="0" y="0"/>
            <a:ext cx="955589" cy="6858000"/>
          </a:xfrm>
          <a:prstGeom prst="rect">
            <a:avLst/>
          </a:prstGeom>
          <a:solidFill>
            <a:srgbClr val="F0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3848E1-29E3-9A76-468C-41FE1BB3E5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0595" y="0"/>
            <a:ext cx="2678206" cy="133910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631811CD-3842-3A65-01DB-528B799176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6393639"/>
                  </p:ext>
                </p:extLst>
              </p:nvPr>
            </p:nvGraphicFramePr>
            <p:xfrm rot="8789346">
              <a:off x="-968697" y="4477760"/>
              <a:ext cx="5158519" cy="2474567"/>
            </p:xfrm>
            <a:graphic>
              <a:graphicData uri="http://schemas.microsoft.com/office/drawing/2017/model3d">
                <am3d:model3d r:embed="rId11">
                  <am3d:spPr>
                    <a:xfrm rot="8789346">
                      <a:off x="0" y="0"/>
                      <a:ext cx="5158519" cy="2474567"/>
                    </a:xfrm>
                    <a:prstGeom prst="rect">
                      <a:avLst/>
                    </a:prstGeom>
                  </am3d:spPr>
                  <am3d:camera>
                    <am3d:pos x="0" y="0" z="558750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1663" d="1000000"/>
                    <am3d:preTrans dx="1433032" dy="-2886978" dz="-99018"/>
                    <am3d:scale>
                      <am3d:sx n="1000000" d="1000000"/>
                      <am3d:sy n="1000000" d="1000000"/>
                      <am3d:sz n="1000000" d="1000000"/>
                    </am3d:scale>
                    <am3d:rot ax="1657125" ay="-864348" az="10355075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64719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631811CD-3842-3A65-01DB-528B799176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8789346">
                <a:off x="-968697" y="4477760"/>
                <a:ext cx="5158519" cy="2474567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D57FA3B3-2D94-446A-8BF7-99D70E435184}"/>
              </a:ext>
            </a:extLst>
          </p:cNvPr>
          <p:cNvGrpSpPr/>
          <p:nvPr/>
        </p:nvGrpSpPr>
        <p:grpSpPr>
          <a:xfrm>
            <a:off x="1641540" y="4303773"/>
            <a:ext cx="4126692" cy="1210844"/>
            <a:chOff x="7666241" y="3713487"/>
            <a:chExt cx="4126692" cy="121084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F9034E-2FD9-435F-BE82-EC052394BFD2}"/>
                </a:ext>
              </a:extLst>
            </p:cNvPr>
            <p:cNvSpPr/>
            <p:nvPr/>
          </p:nvSpPr>
          <p:spPr>
            <a:xfrm>
              <a:off x="7666241" y="4082819"/>
              <a:ext cx="4126692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Every item will store in check out page. For user to confirm the product price, the user need to add some info like. Email, phone number ……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E4B3CA-2415-45F6-984E-A65EE3188053}"/>
                </a:ext>
              </a:extLst>
            </p:cNvPr>
            <p:cNvSpPr txBox="1"/>
            <p:nvPr/>
          </p:nvSpPr>
          <p:spPr>
            <a:xfrm>
              <a:off x="8501850" y="3713487"/>
              <a:ext cx="3291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Check 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780211"/>
      </p:ext>
    </p:extLst>
  </p:cSld>
  <p:clrMapOvr>
    <a:masterClrMapping/>
  </p:clrMapOvr>
  <p:transition>
    <p:strips dir="r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0" presetClass="entr" presetSubtype="409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3d.view.rotation.z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60" presetClass="entr" presetSubtype="12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3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0" presetClass="entr" presetSubtype="409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3d.view.rotation.z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60" presetClass="entr" presetSubtype="12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3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24CB5D5-7104-6D3E-E437-6EDD6AD68C79}"/>
              </a:ext>
            </a:extLst>
          </p:cNvPr>
          <p:cNvSpPr/>
          <p:nvPr/>
        </p:nvSpPr>
        <p:spPr>
          <a:xfrm>
            <a:off x="0" y="0"/>
            <a:ext cx="955589" cy="6858000"/>
          </a:xfrm>
          <a:prstGeom prst="rect">
            <a:avLst/>
          </a:prstGeom>
          <a:solidFill>
            <a:srgbClr val="F0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35F4A-397C-7323-5F18-B04A723B9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0595" y="0"/>
            <a:ext cx="2678206" cy="1339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CD1BC-2A0B-082D-09A9-49EA2ECCD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99" y="1037013"/>
            <a:ext cx="9313757" cy="478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12940"/>
      </p:ext>
    </p:extLst>
  </p:cSld>
  <p:clrMapOvr>
    <a:masterClrMapping/>
  </p:clrMapOvr>
  <p:transition>
    <p:strips dir="r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C9DCC15-6B81-413A-A1DB-75039AF62959}"/>
              </a:ext>
            </a:extLst>
          </p:cNvPr>
          <p:cNvSpPr/>
          <p:nvPr/>
        </p:nvSpPr>
        <p:spPr>
          <a:xfrm>
            <a:off x="2818205" y="0"/>
            <a:ext cx="9373797" cy="6858000"/>
          </a:xfrm>
          <a:custGeom>
            <a:avLst/>
            <a:gdLst>
              <a:gd name="connsiteX0" fmla="*/ 8931993 w 9373797"/>
              <a:gd name="connsiteY0" fmla="*/ 0 h 6858000"/>
              <a:gd name="connsiteX1" fmla="*/ 9373797 w 9373797"/>
              <a:gd name="connsiteY1" fmla="*/ 0 h 6858000"/>
              <a:gd name="connsiteX2" fmla="*/ 9373797 w 9373797"/>
              <a:gd name="connsiteY2" fmla="*/ 6858000 h 6858000"/>
              <a:gd name="connsiteX3" fmla="*/ 0 w 9373797"/>
              <a:gd name="connsiteY3" fmla="*/ 6858000 h 6858000"/>
              <a:gd name="connsiteX4" fmla="*/ 510574 w 9373797"/>
              <a:gd name="connsiteY4" fmla="*/ 6766821 h 6858000"/>
              <a:gd name="connsiteX5" fmla="*/ 8795756 w 9373797"/>
              <a:gd name="connsiteY5" fmla="*/ 3013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3797" h="6858000">
                <a:moveTo>
                  <a:pt x="8931993" y="0"/>
                </a:moveTo>
                <a:lnTo>
                  <a:pt x="9373797" y="0"/>
                </a:lnTo>
                <a:lnTo>
                  <a:pt x="9373797" y="6858000"/>
                </a:lnTo>
                <a:lnTo>
                  <a:pt x="0" y="6858000"/>
                </a:lnTo>
                <a:lnTo>
                  <a:pt x="510574" y="6766821"/>
                </a:lnTo>
                <a:cubicBezTo>
                  <a:pt x="4171180" y="6017753"/>
                  <a:pt x="7216348" y="3579154"/>
                  <a:pt x="8795756" y="301349"/>
                </a:cubicBezTo>
                <a:close/>
              </a:path>
            </a:pathLst>
          </a:custGeo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B36CF-A4F0-4CF5-8F36-AB24718390B0}"/>
              </a:ext>
            </a:extLst>
          </p:cNvPr>
          <p:cNvSpPr txBox="1"/>
          <p:nvPr/>
        </p:nvSpPr>
        <p:spPr>
          <a:xfrm>
            <a:off x="4925158" y="2863147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Admin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94069345-E416-08AB-DF38-610F1C5BB1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8146447"/>
                  </p:ext>
                </p:extLst>
              </p:nvPr>
            </p:nvGraphicFramePr>
            <p:xfrm rot="19437645" flipV="1">
              <a:off x="-1680559" y="4636356"/>
              <a:ext cx="6149615" cy="2740984"/>
            </p:xfrm>
            <a:graphic>
              <a:graphicData uri="http://schemas.microsoft.com/office/drawing/2017/model3d">
                <am3d:model3d r:embed="rId2">
                  <am3d:spPr>
                    <a:xfrm rot="19437645" flipV="1">
                      <a:off x="0" y="0"/>
                      <a:ext cx="6149615" cy="2740984"/>
                    </a:xfrm>
                    <a:prstGeom prst="rect">
                      <a:avLst/>
                    </a:prstGeom>
                  </am3d:spPr>
                  <am3d:camera>
                    <am3d:pos x="0" y="0" z="55908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9113" d="1000000"/>
                    <am3d:preTrans dx="-2099965" dy="-1680268" dz="61667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4442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94069345-E416-08AB-DF38-610F1C5BB1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9437645" flipV="1">
                <a:off x="-1680559" y="4636356"/>
                <a:ext cx="6149615" cy="2740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66C78B1-B3B8-7CC0-6DC5-55FD202FF1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5823365"/>
                  </p:ext>
                </p:extLst>
              </p:nvPr>
            </p:nvGraphicFramePr>
            <p:xfrm rot="12466499">
              <a:off x="7737242" y="4604087"/>
              <a:ext cx="5899246" cy="2454847"/>
            </p:xfrm>
            <a:graphic>
              <a:graphicData uri="http://schemas.microsoft.com/office/drawing/2017/model3d">
                <am3d:model3d r:embed="rId4">
                  <am3d:spPr>
                    <a:xfrm rot="12466499">
                      <a:off x="0" y="0"/>
                      <a:ext cx="5899246" cy="2454847"/>
                    </a:xfrm>
                    <a:prstGeom prst="rect">
                      <a:avLst/>
                    </a:prstGeom>
                  </am3d:spPr>
                  <am3d:camera>
                    <am3d:pos x="0" y="0" z="542264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8441" d="1000000"/>
                    <am3d:preTrans dx="-1967303" dy="-565373" dz="938470"/>
                    <am3d:scale>
                      <am3d:sx n="1000000" d="1000000"/>
                      <am3d:sy n="1000000" d="1000000"/>
                      <am3d:sz n="1000000" d="1000000"/>
                    </am3d:scale>
                    <am3d:rot ax="627940" ay="-693765" az="-1272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8697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66C78B1-B3B8-7CC0-6DC5-55FD202FF1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2466499">
                <a:off x="7737242" y="4604087"/>
                <a:ext cx="5899246" cy="2454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F6D60E0F-4A27-EC20-9AA3-754771099E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948241"/>
                  </p:ext>
                </p:extLst>
              </p:nvPr>
            </p:nvGraphicFramePr>
            <p:xfrm>
              <a:off x="5560062" y="969172"/>
              <a:ext cx="1071874" cy="175483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071874" cy="1754838"/>
                    </a:xfrm>
                    <a:prstGeom prst="rect">
                      <a:avLst/>
                    </a:prstGeom>
                  </am3d:spPr>
                  <am3d:camera>
                    <am3d:pos x="0" y="0" z="631849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19688" d="1000000"/>
                    <am3d:preTrans dx="2204373" dy="25999516" dz="-443099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911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F6D60E0F-4A27-EC20-9AA3-754771099E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0062" y="969172"/>
                <a:ext cx="1071874" cy="1754838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661070C-8A04-DA2B-F9B9-16BA1A1BA7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0595" y="0"/>
            <a:ext cx="2678206" cy="133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0013"/>
      </p:ext>
    </p:extLst>
  </p:cSld>
  <p:clrMapOvr>
    <a:masterClrMapping/>
  </p:clrMapOvr>
  <p:transition>
    <p:strips dir="r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0" presetClass="entr" presetSubtype="25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39" presetClass="emph" presetSubtype="1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sum">
                                            <p:cTn id="21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-0.0012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-0.0098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-0.033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-0.0789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-0.1548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-0.267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-0.4235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-0.6337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-0.9013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-1.2353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-1.647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-2.0869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-2.4538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-2.7534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-2.9876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-3.1669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-3.2996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-3.3906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-3.4488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-3.4815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-3.4961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-3.4998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-3.0301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-0.9661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2.1525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6.1215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0.8322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6.2132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22.2128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28.7297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35.8493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43.4888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51.6257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60.2402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69.3155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78.8364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88.6987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99.0679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09.846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21.0232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32.5899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44.5376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56.8585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69.4302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82.34309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95.141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207.6945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219.7725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231.4814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242.9134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253.8558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264.40329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274.6350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284.3572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293.6507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302.57959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310.9692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318.88379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326.3680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333.26511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339.6712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345.43851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350.58469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355.09189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358.80179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361.63531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363.345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363.4978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363.47061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363.38339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363.2034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362.8963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362.4227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361.7569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361.0874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360.6105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360.30069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360.1188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360.03021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360.00229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sum">
                                            <p:cTn id="22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3d.view.translation.y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-10E-5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-0.0004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-0.0011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-0.0021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-0.0037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-0.0059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-0.0088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-0.0125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-0.0162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-0.0191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-0.0213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-0.0228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-0.0239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-0.0245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-0.0248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-0.0248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-0.0241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-0.022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-0.0179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-0.0113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-0.0013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0.0124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0.0309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0.0546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0.0842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0.1204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0.1634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0.2145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0.271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0.3207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0.3625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0.3973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0.4256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0.448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0.4655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0.4786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0.4878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0.4939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0.4975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0.4993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0.4999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0.4999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0.4998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0.4988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0.4965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0.492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0.485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0.4746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0.4603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0.441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0.4169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0.3868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0.3499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0.306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0.2544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0.198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0.1498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0.1087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0.0748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0.0473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0.0251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0.0082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-0.0044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-0.0134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-0.0192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-0.0227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-0.0244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-0.0244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-0.0219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-0.0156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-0.0039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0.0104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0.0192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0.0235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0.0248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0.0249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0.0247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0.0234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0.0202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0.0143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0.007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0.0027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0.0007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3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3d.view.scale.x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1.0009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1.0023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1.0046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1.008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1.0127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1.019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1.0271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1.0351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1.0414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1.046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1.0494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1.053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1.0537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1.054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1.0536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1.0515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1.0457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1.0344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1.0183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1.0076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1.0021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1.0006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1.0024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1.006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1.0121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1.0213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1.0331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1.0422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1.0482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1.0506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1.0439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1.0312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1.0156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1.0061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1.0015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1.0001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3d.view.scale.y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0.9999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0.9994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0.9981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0.9913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0.985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0.9763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0.9646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0.9497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0.9348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0.9232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0.9146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0.9084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0.9042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0.9017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0.9005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0.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0.8999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0.9006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0.9046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0.9153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0.9362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0.9659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0.9858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0.9959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0.9995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0.9998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0.9987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0.9888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0.9775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0.9605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0.9385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0.9217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0.9107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0.9042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0.901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0.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0.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0.901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0.9061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0.9186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0.942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0.9709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0.9885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0.997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0.9997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3d.view.scale.z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1.0009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1.0023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1.0046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1.008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1.0127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1.019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1.0271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1.0351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1.0414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1.046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1.0494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1.053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1.0537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1.054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1.0536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1.0515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1.0457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1.0344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1.0183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1.0076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1.0021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1.0006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1.0024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1.006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1.0121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1.0213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1.0331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1.0422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1.0482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1.0506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1.0439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1.0312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1.0156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1.0061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1.0015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1.0001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60" presetClass="entr" presetSubtype="6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2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3d.object.rotation.z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0" presetClass="entr" presetSubtype="25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39" presetClass="emph" presetSubtype="1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sum">
                                            <p:cTn id="21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-0.0012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-0.0098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-0.033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-0.0789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-0.1548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-0.267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-0.4235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-0.6337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-0.9013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-1.2353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-1.647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-2.0869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-2.4538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-2.7534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-2.9876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-3.1669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-3.2996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-3.3906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-3.4488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-3.4815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-3.4961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-3.4998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-3.0301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-0.9661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2.1525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6.1215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0.8322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6.2132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22.2128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28.7297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35.8493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43.4888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51.6257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60.2402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69.3155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78.8364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88.6987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99.0679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09.846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21.0232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32.5899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44.5376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56.8585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69.4302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82.34309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95.141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207.6945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219.7725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231.4814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242.9134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253.8558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264.40329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274.6350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284.3572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293.6507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302.57959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310.9692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318.88379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326.3680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333.26511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339.6712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345.43851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350.58469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355.09189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358.80179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361.63531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363.345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363.4978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363.47061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363.38339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363.2034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362.8963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362.4227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361.7569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361.0874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360.6105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360.30069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360.1188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360.03021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360.00229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sum">
                                            <p:cTn id="22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3d.view.translation.y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-10E-5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-0.0004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-0.0011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-0.0021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-0.0037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-0.0059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-0.0088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-0.0125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-0.0162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-0.0191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-0.0213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-0.0228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-0.0239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-0.0245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-0.0248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-0.0248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-0.0241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-0.022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-0.0179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-0.0113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-0.0013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0.0124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0.0309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0.0546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0.0842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0.1204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0.1634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0.2145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0.271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0.3207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0.3625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0.3973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0.4256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0.448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0.4655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0.4786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0.4878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0.4939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0.4975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0.4993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0.4999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0.4999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0.4998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0.4988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0.4965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0.492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0.485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0.4746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0.4603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0.441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0.4169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0.3868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0.3499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0.306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0.2544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0.198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0.1498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0.1087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0.0748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0.0473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0.0251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0.0082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-0.0044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-0.0134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-0.0192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-0.0227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-0.0244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-0.0244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-0.0219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-0.0156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-0.0039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0.0104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0.0192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0.0235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0.0248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0.0249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0.0247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0.0234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0.0202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0.0143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0.007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0.0027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0.0007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3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3d.view.scale.x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1.0009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1.0023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1.0046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1.008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1.0127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1.019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1.0271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1.0351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1.0414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1.046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1.0494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1.053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1.0537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1.054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1.0536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1.0515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1.0457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1.0344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1.0183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1.0076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1.0021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1.0006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1.0024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1.006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1.0121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1.0213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1.0331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1.0422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1.0482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1.0506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1.0439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1.0312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1.0156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1.0061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1.0015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1.0001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3d.view.scale.y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0.9999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0.9994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0.9981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0.9913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0.985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0.9763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0.9646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0.9497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0.9348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0.9232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0.9146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0.9084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0.9042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0.9017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0.9005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0.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0.8999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0.9006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0.9046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0.9153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0.9362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0.9659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0.9858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0.9959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0.9995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0.9998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0.9987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0.9888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0.9775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0.9605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0.9385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0.9217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0.9107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0.9042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0.901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0.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0.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0.901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0.9061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0.9186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0.942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0.9709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0.9885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0.997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0.9997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3d.view.scale.z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1.0009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1.0023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1.0046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1.008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1.0127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1.019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1.0271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1.0351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1.0414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1.046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1.0494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1.053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1.0537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1.054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1.0536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1.0515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1.0457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1.0344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1.0183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1.0076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1.0021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1.0006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1.0024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1.006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1.0121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1.0213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1.0331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1.0422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1.0482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1.0506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1.0439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1.0312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1.0156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1.0061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1.0015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1.0001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60" presetClass="entr" presetSubtype="6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2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3d.object.rotation.z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3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24CB5D5-7104-6D3E-E437-6EDD6AD68C79}"/>
              </a:ext>
            </a:extLst>
          </p:cNvPr>
          <p:cNvSpPr/>
          <p:nvPr/>
        </p:nvSpPr>
        <p:spPr>
          <a:xfrm>
            <a:off x="0" y="0"/>
            <a:ext cx="955589" cy="6858000"/>
          </a:xfrm>
          <a:prstGeom prst="rect">
            <a:avLst/>
          </a:prstGeom>
          <a:solidFill>
            <a:srgbClr val="F0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35F4A-397C-7323-5F18-B04A723B9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0595" y="0"/>
            <a:ext cx="2678206" cy="13391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35AE0B-0835-C3AE-9768-BFFD90021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14" y="1025151"/>
            <a:ext cx="9245571" cy="480769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78C652EC-2571-313F-726B-DAC7AC0CD4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5771354"/>
                  </p:ext>
                </p:extLst>
              </p:nvPr>
            </p:nvGraphicFramePr>
            <p:xfrm rot="16200000">
              <a:off x="898476" y="4291548"/>
              <a:ext cx="5899246" cy="2454847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5899246" cy="2454847"/>
                    </a:xfrm>
                    <a:prstGeom prst="rect">
                      <a:avLst/>
                    </a:prstGeom>
                  </am3d:spPr>
                  <am3d:camera>
                    <am3d:pos x="0" y="0" z="542264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8441" d="1000000"/>
                    <am3d:preTrans dx="-1967303" dy="-565373" dz="938470"/>
                    <am3d:scale>
                      <am3d:sx n="1000000" d="1000000"/>
                      <am3d:sy n="1000000" d="1000000"/>
                      <am3d:sz n="1000000" d="1000000"/>
                    </am3d:scale>
                    <am3d:rot ax="627940" ay="-693765" az="-1272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8697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78C652EC-2571-313F-726B-DAC7AC0CD4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898476" y="4291548"/>
                <a:ext cx="5899246" cy="24548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2550248"/>
      </p:ext>
    </p:extLst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25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40"/>
                                          </p:val>
                                        </p:tav>
                                        <p:tav tm="3330">
                                          <p:val>
                                            <p:fltVal val="39.8698"/>
                                          </p:val>
                                        </p:tav>
                                        <p:tav tm="6660">
                                          <p:val>
                                            <p:fltVal val="39.4913"/>
                                          </p:val>
                                        </p:tav>
                                        <p:tav tm="9990">
                                          <p:val>
                                            <p:fltVal val="38.8821"/>
                                          </p:val>
                                        </p:tav>
                                        <p:tav tm="13320">
                                          <p:val>
                                            <p:fltVal val="38.0599"/>
                                          </p:val>
                                        </p:tav>
                                        <p:tav tm="16650">
                                          <p:val>
                                            <p:fltVal val="37.0425"/>
                                          </p:val>
                                        </p:tav>
                                        <p:tav tm="19970">
                                          <p:val>
                                            <p:fltVal val="35.8515"/>
                                          </p:val>
                                        </p:tav>
                                        <p:tav tm="23290">
                                          <p:val>
                                            <p:fltVal val="34.5015"/>
                                          </p:val>
                                        </p:tav>
                                        <p:tav tm="26620">
                                          <p:val>
                                            <p:fltVal val="33.0055"/>
                                          </p:val>
                                        </p:tav>
                                        <p:tav tm="29950">
                                          <p:val>
                                            <p:fltVal val="31.3851"/>
                                          </p:val>
                                        </p:tav>
                                        <p:tav tm="33280">
                                          <p:val>
                                            <p:fltVal val="29.658"/>
                                          </p:val>
                                        </p:tav>
                                        <p:tav tm="36610">
                                          <p:val>
                                            <p:fltVal val="27.8419"/>
                                          </p:val>
                                        </p:tav>
                                        <p:tav tm="39940">
                                          <p:val>
                                            <p:fltVal val="25.9545"/>
                                          </p:val>
                                        </p:tav>
                                        <p:tav tm="43270">
                                          <p:val>
                                            <p:fltVal val="24.0136"/>
                                          </p:val>
                                        </p:tav>
                                        <p:tav tm="46600">
                                          <p:val>
                                            <p:fltVal val="22.0368"/>
                                          </p:val>
                                        </p:tav>
                                        <p:tav tm="49930">
                                          <p:val>
                                            <p:fltVal val="20.0419"/>
                                          </p:val>
                                        </p:tav>
                                        <p:tav tm="53250">
                                          <p:val>
                                            <p:fltVal val="18.0527"/>
                                          </p:val>
                                        </p:tav>
                                        <p:tav tm="56580">
                                          <p:val>
                                            <p:fltVal val="16.0747"/>
                                          </p:val>
                                        </p:tav>
                                        <p:tav tm="59900">
                                          <p:val>
                                            <p:fltVal val="14.1376"/>
                                          </p:val>
                                        </p:tav>
                                        <p:tav tm="63220">
                                          <p:val>
                                            <p:fltVal val="12.2528"/>
                                          </p:val>
                                        </p:tav>
                                        <p:tav tm="66540">
                                          <p:val>
                                            <p:fltVal val="10.4379"/>
                                          </p:val>
                                        </p:tav>
                                        <p:tav tm="69870">
                                          <p:val>
                                            <p:fltVal val="8.7056"/>
                                          </p:val>
                                        </p:tav>
                                        <p:tav tm="73190">
                                          <p:val>
                                            <p:fltVal val="7.0836"/>
                                          </p:val>
                                        </p:tav>
                                        <p:tav tm="76510">
                                          <p:val>
                                            <p:fltVal val="5.5844"/>
                                          </p:val>
                                        </p:tav>
                                        <p:tav tm="79830">
                                          <p:val>
                                            <p:fltVal val="4.2254"/>
                                          </p:val>
                                        </p:tav>
                                        <p:tav tm="83160">
                                          <p:val>
                                            <p:fltVal val="3.0209"/>
                                          </p:val>
                                        </p:tav>
                                        <p:tav tm="86480">
                                          <p:val>
                                            <p:fltVal val="1.9957"/>
                                          </p:val>
                                        </p:tav>
                                        <p:tav tm="89800">
                                          <p:val>
                                            <p:fltVal val="1.1635"/>
                                          </p:val>
                                        </p:tav>
                                        <p:tav tm="93120">
                                          <p:val>
                                            <p:fltVal val="0.5419"/>
                                          </p:val>
                                        </p:tav>
                                        <p:tav tm="96450">
                                          <p:val>
                                            <p:fltVal val="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0.15157 -0.0004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7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156 -0.00046 L 0.31485 -0.00324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8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484 -0.00324 L 0.48204 -0.00324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1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24CB5D5-7104-6D3E-E437-6EDD6AD68C79}"/>
              </a:ext>
            </a:extLst>
          </p:cNvPr>
          <p:cNvSpPr/>
          <p:nvPr/>
        </p:nvSpPr>
        <p:spPr>
          <a:xfrm>
            <a:off x="0" y="0"/>
            <a:ext cx="955589" cy="6858000"/>
          </a:xfrm>
          <a:prstGeom prst="rect">
            <a:avLst/>
          </a:prstGeom>
          <a:solidFill>
            <a:srgbClr val="F0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35F4A-397C-7323-5F18-B04A723B9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0595" y="0"/>
            <a:ext cx="2678206" cy="13391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101808-50E7-F4C7-1514-941DE3927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6" y="987750"/>
            <a:ext cx="10034098" cy="5157780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6AF44738-8E23-5F80-BAB6-7A31892B54A5}"/>
              </a:ext>
            </a:extLst>
          </p:cNvPr>
          <p:cNvSpPr/>
          <p:nvPr/>
        </p:nvSpPr>
        <p:spPr>
          <a:xfrm>
            <a:off x="1187536" y="2847975"/>
            <a:ext cx="1174664" cy="1600200"/>
          </a:xfrm>
          <a:prstGeom prst="frame">
            <a:avLst>
              <a:gd name="adj1" fmla="val 60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808A18B6-8C56-57F6-6772-BB46A0C3BC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3324069"/>
                  </p:ext>
                </p:extLst>
              </p:nvPr>
            </p:nvGraphicFramePr>
            <p:xfrm rot="19437645" flipV="1">
              <a:off x="4491588" y="4531280"/>
              <a:ext cx="5978262" cy="2817779"/>
            </p:xfrm>
            <a:graphic>
              <a:graphicData uri="http://schemas.microsoft.com/office/drawing/2017/model3d">
                <am3d:model3d r:embed="rId4">
                  <am3d:spPr>
                    <a:xfrm rot="19437645" flipV="1">
                      <a:off x="0" y="0"/>
                      <a:ext cx="5978262" cy="2817779"/>
                    </a:xfrm>
                    <a:prstGeom prst="rect">
                      <a:avLst/>
                    </a:prstGeom>
                  </am3d:spPr>
                  <am3d:camera>
                    <am3d:pos x="0" y="0" z="55908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9113" d="1000000"/>
                    <am3d:preTrans dx="-2099965" dy="-1680268" dz="61667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198988" ay="-649601" az="-11402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4442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808A18B6-8C56-57F6-6772-BB46A0C3BC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437645" flipV="1">
                <a:off x="4491588" y="4531280"/>
                <a:ext cx="5978262" cy="281777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Frame 7">
            <a:extLst>
              <a:ext uri="{FF2B5EF4-FFF2-40B4-BE49-F238E27FC236}">
                <a16:creationId xmlns:a16="http://schemas.microsoft.com/office/drawing/2014/main" id="{2E860A8E-DCD2-2D40-01D4-30F83BFA47C1}"/>
              </a:ext>
            </a:extLst>
          </p:cNvPr>
          <p:cNvSpPr/>
          <p:nvPr/>
        </p:nvSpPr>
        <p:spPr>
          <a:xfrm>
            <a:off x="9979111" y="2628900"/>
            <a:ext cx="1174664" cy="1600200"/>
          </a:xfrm>
          <a:prstGeom prst="frame">
            <a:avLst>
              <a:gd name="adj1" fmla="val 60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926430"/>
      </p:ext>
    </p:extLst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0" presetClass="entr" presetSubtype="6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0"/>
                                          </p:val>
                                        </p:tav>
                                        <p:tav tm="3330">
                                          <p:val>
                                            <p:fltVal val="-39.8698"/>
                                          </p:val>
                                        </p:tav>
                                        <p:tav tm="6660">
                                          <p:val>
                                            <p:fltVal val="-39.4913"/>
                                          </p:val>
                                        </p:tav>
                                        <p:tav tm="9990">
                                          <p:val>
                                            <p:fltVal val="-38.8821"/>
                                          </p:val>
                                        </p:tav>
                                        <p:tav tm="13320">
                                          <p:val>
                                            <p:fltVal val="-38.0599"/>
                                          </p:val>
                                        </p:tav>
                                        <p:tav tm="16650">
                                          <p:val>
                                            <p:fltVal val="-37.0425"/>
                                          </p:val>
                                        </p:tav>
                                        <p:tav tm="19970">
                                          <p:val>
                                            <p:fltVal val="-35.8515"/>
                                          </p:val>
                                        </p:tav>
                                        <p:tav tm="23290">
                                          <p:val>
                                            <p:fltVal val="-34.5015"/>
                                          </p:val>
                                        </p:tav>
                                        <p:tav tm="26620">
                                          <p:val>
                                            <p:fltVal val="-33.0055"/>
                                          </p:val>
                                        </p:tav>
                                        <p:tav tm="29950">
                                          <p:val>
                                            <p:fltVal val="-31.3851"/>
                                          </p:val>
                                        </p:tav>
                                        <p:tav tm="33280">
                                          <p:val>
                                            <p:fltVal val="-29.658"/>
                                          </p:val>
                                        </p:tav>
                                        <p:tav tm="36610">
                                          <p:val>
                                            <p:fltVal val="-27.8419"/>
                                          </p:val>
                                        </p:tav>
                                        <p:tav tm="39940">
                                          <p:val>
                                            <p:fltVal val="-25.9545"/>
                                          </p:val>
                                        </p:tav>
                                        <p:tav tm="43270">
                                          <p:val>
                                            <p:fltVal val="-24.0136"/>
                                          </p:val>
                                        </p:tav>
                                        <p:tav tm="46600">
                                          <p:val>
                                            <p:fltVal val="-22.0368"/>
                                          </p:val>
                                        </p:tav>
                                        <p:tav tm="49930">
                                          <p:val>
                                            <p:fltVal val="-20.0419"/>
                                          </p:val>
                                        </p:tav>
                                        <p:tav tm="53250">
                                          <p:val>
                                            <p:fltVal val="-18.0527"/>
                                          </p:val>
                                        </p:tav>
                                        <p:tav tm="56580">
                                          <p:val>
                                            <p:fltVal val="-16.0747"/>
                                          </p:val>
                                        </p:tav>
                                        <p:tav tm="59900">
                                          <p:val>
                                            <p:fltVal val="-14.1376"/>
                                          </p:val>
                                        </p:tav>
                                        <p:tav tm="63220">
                                          <p:val>
                                            <p:fltVal val="-12.2528"/>
                                          </p:val>
                                        </p:tav>
                                        <p:tav tm="66540">
                                          <p:val>
                                            <p:fltVal val="-10.4379"/>
                                          </p:val>
                                        </p:tav>
                                        <p:tav tm="69870">
                                          <p:val>
                                            <p:fltVal val="-8.7056"/>
                                          </p:val>
                                        </p:tav>
                                        <p:tav tm="73190">
                                          <p:val>
                                            <p:fltVal val="-7.0836"/>
                                          </p:val>
                                        </p:tav>
                                        <p:tav tm="76510">
                                          <p:val>
                                            <p:fltVal val="-5.5844"/>
                                          </p:val>
                                        </p:tav>
                                        <p:tav tm="79830">
                                          <p:val>
                                            <p:fltVal val="-4.2254"/>
                                          </p:val>
                                        </p:tav>
                                        <p:tav tm="83160">
                                          <p:val>
                                            <p:fltVal val="-3.0209"/>
                                          </p:val>
                                        </p:tav>
                                        <p:tav tm="86480">
                                          <p:val>
                                            <p:fltVal val="-1.9957"/>
                                          </p:val>
                                        </p:tav>
                                        <p:tav tm="89800">
                                          <p:val>
                                            <p:fltVal val="-1.1635"/>
                                          </p:val>
                                        </p:tav>
                                        <p:tav tm="93120">
                                          <p:val>
                                            <p:fltVal val="-0.5419"/>
                                          </p:val>
                                        </p:tav>
                                        <p:tav tm="96450">
                                          <p:val>
                                            <p:fltVal val="-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A1D2D21B-CDD1-DB4B-5F07-E2F3FB5D1B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0592605"/>
                  </p:ext>
                </p:extLst>
              </p:nvPr>
            </p:nvGraphicFramePr>
            <p:xfrm rot="3597617">
              <a:off x="7166939" y="2035126"/>
              <a:ext cx="3730325" cy="7210772"/>
            </p:xfrm>
            <a:graphic>
              <a:graphicData uri="http://schemas.microsoft.com/office/drawing/2017/model3d">
                <am3d:model3d r:embed="rId2">
                  <am3d:spPr>
                    <a:xfrm rot="3597617">
                      <a:off x="0" y="0"/>
                      <a:ext cx="3730325" cy="7210772"/>
                    </a:xfrm>
                    <a:prstGeom prst="rect">
                      <a:avLst/>
                    </a:prstGeom>
                  </am3d:spPr>
                  <am3d:camera>
                    <am3d:pos x="0" y="0" z="588277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0360" d="1000000"/>
                    <am3d:preTrans dx="-26624280" dy="-12648324" dz="989189"/>
                    <am3d:scale>
                      <am3d:sx n="1000000" d="1000000"/>
                      <am3d:sy n="1000000" d="1000000"/>
                      <am3d:sz n="1000000" d="1000000"/>
                    </am3d:scale>
                    <am3d:rot ax="2216095" ay="1497699" az="10561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423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A1D2D21B-CDD1-DB4B-5F07-E2F3FB5D1B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3597617">
                <a:off x="7166939" y="2035126"/>
                <a:ext cx="3730325" cy="7210772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155C42C-06DD-4433-A6BF-D4EFD8FBE44F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Step to Create Product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1240AE-D915-4321-B4FC-E85B1BA8EF72}"/>
              </a:ext>
            </a:extLst>
          </p:cNvPr>
          <p:cNvGrpSpPr/>
          <p:nvPr/>
        </p:nvGrpSpPr>
        <p:grpSpPr>
          <a:xfrm>
            <a:off x="1055688" y="2525205"/>
            <a:ext cx="1357572" cy="1279890"/>
            <a:chOff x="1055688" y="2572339"/>
            <a:chExt cx="1357572" cy="1279890"/>
          </a:xfrm>
          <a:solidFill>
            <a:schemeClr val="bg1"/>
          </a:solidFill>
        </p:grpSpPr>
        <p:sp>
          <p:nvSpPr>
            <p:cNvPr id="11" name="Graphic 33">
              <a:extLst>
                <a:ext uri="{FF2B5EF4-FFF2-40B4-BE49-F238E27FC236}">
                  <a16:creationId xmlns:a16="http://schemas.microsoft.com/office/drawing/2014/main" id="{FEB92E0F-E126-4AFF-AECF-0B0A1FEBE41A}"/>
                </a:ext>
              </a:extLst>
            </p:cNvPr>
            <p:cNvSpPr/>
            <p:nvPr/>
          </p:nvSpPr>
          <p:spPr>
            <a:xfrm>
              <a:off x="1055688" y="2572339"/>
              <a:ext cx="1357572" cy="1279890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82600" dist="2540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" name="Graphic 33">
              <a:extLst>
                <a:ext uri="{FF2B5EF4-FFF2-40B4-BE49-F238E27FC236}">
                  <a16:creationId xmlns:a16="http://schemas.microsoft.com/office/drawing/2014/main" id="{DB552A6E-B124-4A05-9741-B5EF3677864E}"/>
                </a:ext>
              </a:extLst>
            </p:cNvPr>
            <p:cNvSpPr/>
            <p:nvPr/>
          </p:nvSpPr>
          <p:spPr>
            <a:xfrm>
              <a:off x="1055688" y="2572339"/>
              <a:ext cx="1357572" cy="1279890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F89C35D-C294-49F2-9682-A99BFE31B4C6}"/>
              </a:ext>
            </a:extLst>
          </p:cNvPr>
          <p:cNvSpPr txBox="1"/>
          <p:nvPr/>
        </p:nvSpPr>
        <p:spPr>
          <a:xfrm>
            <a:off x="1102821" y="2749652"/>
            <a:ext cx="1263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3B4FD7-B0AB-44C6-B856-C68C350B0477}"/>
              </a:ext>
            </a:extLst>
          </p:cNvPr>
          <p:cNvSpPr txBox="1"/>
          <p:nvPr/>
        </p:nvSpPr>
        <p:spPr>
          <a:xfrm>
            <a:off x="2685256" y="2637537"/>
            <a:ext cx="2671820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26273C"/>
                </a:solidFill>
                <a:latin typeface="+mj-lt"/>
                <a:cs typeface="Plus Jakarta Sans" pitchFamily="2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0" dirty="0"/>
              <a:t>Create Category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DD9EBA-1810-41CF-AFCC-2991C22A6078}"/>
              </a:ext>
            </a:extLst>
          </p:cNvPr>
          <p:cNvGrpSpPr/>
          <p:nvPr/>
        </p:nvGrpSpPr>
        <p:grpSpPr>
          <a:xfrm>
            <a:off x="3945306" y="4885960"/>
            <a:ext cx="1357572" cy="1279890"/>
            <a:chOff x="1055688" y="2572339"/>
            <a:chExt cx="1357572" cy="1279890"/>
          </a:xfrm>
          <a:solidFill>
            <a:schemeClr val="bg1"/>
          </a:solidFill>
        </p:grpSpPr>
        <p:sp>
          <p:nvSpPr>
            <p:cNvPr id="23" name="Graphic 33">
              <a:extLst>
                <a:ext uri="{FF2B5EF4-FFF2-40B4-BE49-F238E27FC236}">
                  <a16:creationId xmlns:a16="http://schemas.microsoft.com/office/drawing/2014/main" id="{E6EE1B3C-E96B-41DD-8ACA-CF94F20CCD7D}"/>
                </a:ext>
              </a:extLst>
            </p:cNvPr>
            <p:cNvSpPr/>
            <p:nvPr/>
          </p:nvSpPr>
          <p:spPr>
            <a:xfrm>
              <a:off x="1055688" y="2572339"/>
              <a:ext cx="1357572" cy="1279890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82600" dist="2540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Graphic 33">
              <a:extLst>
                <a:ext uri="{FF2B5EF4-FFF2-40B4-BE49-F238E27FC236}">
                  <a16:creationId xmlns:a16="http://schemas.microsoft.com/office/drawing/2014/main" id="{800A02DE-6EDD-479E-B756-9E6554D446E0}"/>
                </a:ext>
              </a:extLst>
            </p:cNvPr>
            <p:cNvSpPr/>
            <p:nvPr/>
          </p:nvSpPr>
          <p:spPr>
            <a:xfrm>
              <a:off x="1055688" y="2572339"/>
              <a:ext cx="1357572" cy="1279890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4546B5-C573-4502-8819-99CA70519911}"/>
              </a:ext>
            </a:extLst>
          </p:cNvPr>
          <p:cNvSpPr txBox="1"/>
          <p:nvPr/>
        </p:nvSpPr>
        <p:spPr>
          <a:xfrm>
            <a:off x="3992439" y="5110407"/>
            <a:ext cx="1263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gradFill>
                  <a:gsLst>
                    <a:gs pos="95000">
                      <a:schemeClr val="accent4"/>
                    </a:gs>
                    <a:gs pos="5000">
                      <a:schemeClr val="accent3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02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FB0847-954E-4466-A96C-9AF8F4D531D6}"/>
              </a:ext>
            </a:extLst>
          </p:cNvPr>
          <p:cNvSpPr txBox="1"/>
          <p:nvPr/>
        </p:nvSpPr>
        <p:spPr>
          <a:xfrm>
            <a:off x="5574874" y="4998292"/>
            <a:ext cx="2671820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26273C"/>
                </a:solidFill>
                <a:latin typeface="+mj-lt"/>
                <a:cs typeface="Plus Jakarta Sans" pitchFamily="2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0" dirty="0"/>
              <a:t>Create Brand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4DE5D6E-44DC-42B0-AFB9-EB4C1B3D1FD0}"/>
              </a:ext>
            </a:extLst>
          </p:cNvPr>
          <p:cNvGrpSpPr/>
          <p:nvPr/>
        </p:nvGrpSpPr>
        <p:grpSpPr>
          <a:xfrm>
            <a:off x="6834926" y="3052817"/>
            <a:ext cx="1357572" cy="1279890"/>
            <a:chOff x="1055688" y="2572339"/>
            <a:chExt cx="1357572" cy="1279890"/>
          </a:xfrm>
          <a:solidFill>
            <a:schemeClr val="bg1"/>
          </a:solidFill>
        </p:grpSpPr>
        <p:sp>
          <p:nvSpPr>
            <p:cNvPr id="29" name="Graphic 33">
              <a:extLst>
                <a:ext uri="{FF2B5EF4-FFF2-40B4-BE49-F238E27FC236}">
                  <a16:creationId xmlns:a16="http://schemas.microsoft.com/office/drawing/2014/main" id="{278073F3-9933-40B5-8D41-938035DE488D}"/>
                </a:ext>
              </a:extLst>
            </p:cNvPr>
            <p:cNvSpPr/>
            <p:nvPr/>
          </p:nvSpPr>
          <p:spPr>
            <a:xfrm>
              <a:off x="1055688" y="2572339"/>
              <a:ext cx="1357572" cy="1279890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82600" dist="2540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0" name="Graphic 33">
              <a:extLst>
                <a:ext uri="{FF2B5EF4-FFF2-40B4-BE49-F238E27FC236}">
                  <a16:creationId xmlns:a16="http://schemas.microsoft.com/office/drawing/2014/main" id="{300DD2DA-5790-4163-9267-15BA2895E473}"/>
                </a:ext>
              </a:extLst>
            </p:cNvPr>
            <p:cNvSpPr/>
            <p:nvPr/>
          </p:nvSpPr>
          <p:spPr>
            <a:xfrm>
              <a:off x="1055688" y="2572339"/>
              <a:ext cx="1357572" cy="1279890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6B479C7-BAD9-4E19-A44F-0C4B93470538}"/>
              </a:ext>
            </a:extLst>
          </p:cNvPr>
          <p:cNvSpPr txBox="1"/>
          <p:nvPr/>
        </p:nvSpPr>
        <p:spPr>
          <a:xfrm>
            <a:off x="6882059" y="3277264"/>
            <a:ext cx="1263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gradFill>
                  <a:gsLst>
                    <a:gs pos="95000">
                      <a:schemeClr val="accent6"/>
                    </a:gs>
                    <a:gs pos="5000">
                      <a:schemeClr val="accent5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05E795-E0B0-4B0C-BDD9-F964E3311F93}"/>
              </a:ext>
            </a:extLst>
          </p:cNvPr>
          <p:cNvSpPr txBox="1"/>
          <p:nvPr/>
        </p:nvSpPr>
        <p:spPr>
          <a:xfrm>
            <a:off x="8464494" y="3165149"/>
            <a:ext cx="2671820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26273C"/>
                </a:solidFill>
                <a:latin typeface="+mj-lt"/>
                <a:cs typeface="Plus Jakarta Sans" pitchFamily="2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0" dirty="0"/>
              <a:t>Create Product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871CFBD-AC58-4231-8526-5BA41C727434}"/>
              </a:ext>
            </a:extLst>
          </p:cNvPr>
          <p:cNvSpPr/>
          <p:nvPr/>
        </p:nvSpPr>
        <p:spPr>
          <a:xfrm rot="1158859" flipV="1">
            <a:off x="1870062" y="4341094"/>
            <a:ext cx="1627448" cy="1290152"/>
          </a:xfrm>
          <a:custGeom>
            <a:avLst/>
            <a:gdLst>
              <a:gd name="connsiteX0" fmla="*/ 1112808 w 1248674"/>
              <a:gd name="connsiteY0" fmla="*/ 0 h 989881"/>
              <a:gd name="connsiteX1" fmla="*/ 1248674 w 1248674"/>
              <a:gd name="connsiteY1" fmla="*/ 328112 h 989881"/>
              <a:gd name="connsiteX2" fmla="*/ 895607 w 1248674"/>
              <a:gd name="connsiteY2" fmla="*/ 287445 h 989881"/>
              <a:gd name="connsiteX3" fmla="*/ 980860 w 1248674"/>
              <a:gd name="connsiteY3" fmla="*/ 234625 h 989881"/>
              <a:gd name="connsiteX4" fmla="*/ 956608 w 1248674"/>
              <a:gd name="connsiteY4" fmla="*/ 229216 h 989881"/>
              <a:gd name="connsiteX5" fmla="*/ 940895 w 1248674"/>
              <a:gd name="connsiteY5" fmla="*/ 226443 h 989881"/>
              <a:gd name="connsiteX6" fmla="*/ 923335 w 1248674"/>
              <a:gd name="connsiteY6" fmla="*/ 223671 h 989881"/>
              <a:gd name="connsiteX7" fmla="*/ 918713 w 1248674"/>
              <a:gd name="connsiteY7" fmla="*/ 222746 h 989881"/>
              <a:gd name="connsiteX8" fmla="*/ 914092 w 1248674"/>
              <a:gd name="connsiteY8" fmla="*/ 221822 h 989881"/>
              <a:gd name="connsiteX9" fmla="*/ 904850 w 1248674"/>
              <a:gd name="connsiteY9" fmla="*/ 220898 h 989881"/>
              <a:gd name="connsiteX10" fmla="*/ 894682 w 1248674"/>
              <a:gd name="connsiteY10" fmla="*/ 219974 h 989881"/>
              <a:gd name="connsiteX11" fmla="*/ 884516 w 1248674"/>
              <a:gd name="connsiteY11" fmla="*/ 219049 h 989881"/>
              <a:gd name="connsiteX12" fmla="*/ 793014 w 1248674"/>
              <a:gd name="connsiteY12" fmla="*/ 218125 h 989881"/>
              <a:gd name="connsiteX13" fmla="*/ 780075 w 1248674"/>
              <a:gd name="connsiteY13" fmla="*/ 219049 h 989881"/>
              <a:gd name="connsiteX14" fmla="*/ 767135 w 1248674"/>
              <a:gd name="connsiteY14" fmla="*/ 219974 h 989881"/>
              <a:gd name="connsiteX15" fmla="*/ 741256 w 1248674"/>
              <a:gd name="connsiteY15" fmla="*/ 222746 h 989881"/>
              <a:gd name="connsiteX16" fmla="*/ 734786 w 1248674"/>
              <a:gd name="connsiteY16" fmla="*/ 223671 h 989881"/>
              <a:gd name="connsiteX17" fmla="*/ 728316 w 1248674"/>
              <a:gd name="connsiteY17" fmla="*/ 224595 h 989881"/>
              <a:gd name="connsiteX18" fmla="*/ 714452 w 1248674"/>
              <a:gd name="connsiteY18" fmla="*/ 226443 h 989881"/>
              <a:gd name="connsiteX19" fmla="*/ 700588 w 1248674"/>
              <a:gd name="connsiteY19" fmla="*/ 229216 h 989881"/>
              <a:gd name="connsiteX20" fmla="*/ 694119 w 1248674"/>
              <a:gd name="connsiteY20" fmla="*/ 230140 h 989881"/>
              <a:gd name="connsiteX21" fmla="*/ 687649 w 1248674"/>
              <a:gd name="connsiteY21" fmla="*/ 231065 h 989881"/>
              <a:gd name="connsiteX22" fmla="*/ 673785 w 1248674"/>
              <a:gd name="connsiteY22" fmla="*/ 233837 h 989881"/>
              <a:gd name="connsiteX23" fmla="*/ 666391 w 1248674"/>
              <a:gd name="connsiteY23" fmla="*/ 235686 h 989881"/>
              <a:gd name="connsiteX24" fmla="*/ 658996 w 1248674"/>
              <a:gd name="connsiteY24" fmla="*/ 237534 h 989881"/>
              <a:gd name="connsiteX25" fmla="*/ 645133 w 1248674"/>
              <a:gd name="connsiteY25" fmla="*/ 241231 h 989881"/>
              <a:gd name="connsiteX26" fmla="*/ 631269 w 1248674"/>
              <a:gd name="connsiteY26" fmla="*/ 244928 h 989881"/>
              <a:gd name="connsiteX27" fmla="*/ 623875 w 1248674"/>
              <a:gd name="connsiteY27" fmla="*/ 246777 h 989881"/>
              <a:gd name="connsiteX28" fmla="*/ 616481 w 1248674"/>
              <a:gd name="connsiteY28" fmla="*/ 248625 h 989881"/>
              <a:gd name="connsiteX29" fmla="*/ 601693 w 1248674"/>
              <a:gd name="connsiteY29" fmla="*/ 253247 h 989881"/>
              <a:gd name="connsiteX30" fmla="*/ 586904 w 1248674"/>
              <a:gd name="connsiteY30" fmla="*/ 257868 h 989881"/>
              <a:gd name="connsiteX31" fmla="*/ 572116 w 1248674"/>
              <a:gd name="connsiteY31" fmla="*/ 262489 h 989881"/>
              <a:gd name="connsiteX32" fmla="*/ 557328 w 1248674"/>
              <a:gd name="connsiteY32" fmla="*/ 268035 h 989881"/>
              <a:gd name="connsiteX33" fmla="*/ 542540 w 1248674"/>
              <a:gd name="connsiteY33" fmla="*/ 273580 h 989881"/>
              <a:gd name="connsiteX34" fmla="*/ 513888 w 1248674"/>
              <a:gd name="connsiteY34" fmla="*/ 285596 h 989881"/>
              <a:gd name="connsiteX35" fmla="*/ 499100 w 1248674"/>
              <a:gd name="connsiteY35" fmla="*/ 292066 h 989881"/>
              <a:gd name="connsiteX36" fmla="*/ 491706 w 1248674"/>
              <a:gd name="connsiteY36" fmla="*/ 295763 h 989881"/>
              <a:gd name="connsiteX37" fmla="*/ 484312 w 1248674"/>
              <a:gd name="connsiteY37" fmla="*/ 299460 h 989881"/>
              <a:gd name="connsiteX38" fmla="*/ 470448 w 1248674"/>
              <a:gd name="connsiteY38" fmla="*/ 306854 h 989881"/>
              <a:gd name="connsiteX39" fmla="*/ 456584 w 1248674"/>
              <a:gd name="connsiteY39" fmla="*/ 314248 h 989881"/>
              <a:gd name="connsiteX40" fmla="*/ 449190 w 1248674"/>
              <a:gd name="connsiteY40" fmla="*/ 317945 h 989881"/>
              <a:gd name="connsiteX41" fmla="*/ 441796 w 1248674"/>
              <a:gd name="connsiteY41" fmla="*/ 321642 h 989881"/>
              <a:gd name="connsiteX42" fmla="*/ 427932 w 1248674"/>
              <a:gd name="connsiteY42" fmla="*/ 329960 h 989881"/>
              <a:gd name="connsiteX43" fmla="*/ 400204 w 1248674"/>
              <a:gd name="connsiteY43" fmla="*/ 347521 h 989881"/>
              <a:gd name="connsiteX44" fmla="*/ 393735 w 1248674"/>
              <a:gd name="connsiteY44" fmla="*/ 352142 h 989881"/>
              <a:gd name="connsiteX45" fmla="*/ 390037 w 1248674"/>
              <a:gd name="connsiteY45" fmla="*/ 353991 h 989881"/>
              <a:gd name="connsiteX46" fmla="*/ 386340 w 1248674"/>
              <a:gd name="connsiteY46" fmla="*/ 356764 h 989881"/>
              <a:gd name="connsiteX47" fmla="*/ 373401 w 1248674"/>
              <a:gd name="connsiteY47" fmla="*/ 366006 h 989881"/>
              <a:gd name="connsiteX48" fmla="*/ 366931 w 1248674"/>
              <a:gd name="connsiteY48" fmla="*/ 370628 h 989881"/>
              <a:gd name="connsiteX49" fmla="*/ 360461 w 1248674"/>
              <a:gd name="connsiteY49" fmla="*/ 375249 h 989881"/>
              <a:gd name="connsiteX50" fmla="*/ 347522 w 1248674"/>
              <a:gd name="connsiteY50" fmla="*/ 385416 h 989881"/>
              <a:gd name="connsiteX51" fmla="*/ 334582 w 1248674"/>
              <a:gd name="connsiteY51" fmla="*/ 395583 h 989881"/>
              <a:gd name="connsiteX52" fmla="*/ 322567 w 1248674"/>
              <a:gd name="connsiteY52" fmla="*/ 406674 h 989881"/>
              <a:gd name="connsiteX53" fmla="*/ 316097 w 1248674"/>
              <a:gd name="connsiteY53" fmla="*/ 412219 h 989881"/>
              <a:gd name="connsiteX54" fmla="*/ 309627 w 1248674"/>
              <a:gd name="connsiteY54" fmla="*/ 417765 h 989881"/>
              <a:gd name="connsiteX55" fmla="*/ 297611 w 1248674"/>
              <a:gd name="connsiteY55" fmla="*/ 428856 h 989881"/>
              <a:gd name="connsiteX56" fmla="*/ 274505 w 1248674"/>
              <a:gd name="connsiteY56" fmla="*/ 451962 h 989881"/>
              <a:gd name="connsiteX57" fmla="*/ 268959 w 1248674"/>
              <a:gd name="connsiteY57" fmla="*/ 457508 h 989881"/>
              <a:gd name="connsiteX58" fmla="*/ 266187 w 1248674"/>
              <a:gd name="connsiteY58" fmla="*/ 460281 h 989881"/>
              <a:gd name="connsiteX59" fmla="*/ 263414 w 1248674"/>
              <a:gd name="connsiteY59" fmla="*/ 463054 h 989881"/>
              <a:gd name="connsiteX60" fmla="*/ 252323 w 1248674"/>
              <a:gd name="connsiteY60" fmla="*/ 475069 h 989881"/>
              <a:gd name="connsiteX61" fmla="*/ 210731 w 1248674"/>
              <a:gd name="connsiteY61" fmla="*/ 524055 h 989881"/>
              <a:gd name="connsiteX62" fmla="*/ 206110 w 1248674"/>
              <a:gd name="connsiteY62" fmla="*/ 530524 h 989881"/>
              <a:gd name="connsiteX63" fmla="*/ 201489 w 1248674"/>
              <a:gd name="connsiteY63" fmla="*/ 536994 h 989881"/>
              <a:gd name="connsiteX64" fmla="*/ 192246 w 1248674"/>
              <a:gd name="connsiteY64" fmla="*/ 549934 h 989881"/>
              <a:gd name="connsiteX65" fmla="*/ 183003 w 1248674"/>
              <a:gd name="connsiteY65" fmla="*/ 562873 h 989881"/>
              <a:gd name="connsiteX66" fmla="*/ 178382 w 1248674"/>
              <a:gd name="connsiteY66" fmla="*/ 569343 h 989881"/>
              <a:gd name="connsiteX67" fmla="*/ 173761 w 1248674"/>
              <a:gd name="connsiteY67" fmla="*/ 575813 h 989881"/>
              <a:gd name="connsiteX68" fmla="*/ 68395 w 1248674"/>
              <a:gd name="connsiteY68" fmla="*/ 776377 h 989881"/>
              <a:gd name="connsiteX69" fmla="*/ 38819 w 1248674"/>
              <a:gd name="connsiteY69" fmla="*/ 862333 h 989881"/>
              <a:gd name="connsiteX70" fmla="*/ 36046 w 1248674"/>
              <a:gd name="connsiteY70" fmla="*/ 871576 h 989881"/>
              <a:gd name="connsiteX71" fmla="*/ 33273 w 1248674"/>
              <a:gd name="connsiteY71" fmla="*/ 880819 h 989881"/>
              <a:gd name="connsiteX72" fmla="*/ 28652 w 1248674"/>
              <a:gd name="connsiteY72" fmla="*/ 898379 h 989881"/>
              <a:gd name="connsiteX73" fmla="*/ 24031 w 1248674"/>
              <a:gd name="connsiteY73" fmla="*/ 915016 h 989881"/>
              <a:gd name="connsiteX74" fmla="*/ 20334 w 1248674"/>
              <a:gd name="connsiteY74" fmla="*/ 929804 h 989881"/>
              <a:gd name="connsiteX75" fmla="*/ 16637 w 1248674"/>
              <a:gd name="connsiteY75" fmla="*/ 943668 h 989881"/>
              <a:gd name="connsiteX76" fmla="*/ 13864 w 1248674"/>
              <a:gd name="connsiteY76" fmla="*/ 955683 h 989881"/>
              <a:gd name="connsiteX77" fmla="*/ 11091 w 1248674"/>
              <a:gd name="connsiteY77" fmla="*/ 965850 h 989881"/>
              <a:gd name="connsiteX78" fmla="*/ 9243 w 1248674"/>
              <a:gd name="connsiteY78" fmla="*/ 974169 h 989881"/>
              <a:gd name="connsiteX79" fmla="*/ 2773 w 1248674"/>
              <a:gd name="connsiteY79" fmla="*/ 989881 h 989881"/>
              <a:gd name="connsiteX80" fmla="*/ 0 w 1248674"/>
              <a:gd name="connsiteY80" fmla="*/ 973244 h 989881"/>
              <a:gd name="connsiteX81" fmla="*/ 0 w 1248674"/>
              <a:gd name="connsiteY81" fmla="*/ 964002 h 989881"/>
              <a:gd name="connsiteX82" fmla="*/ 0 w 1248674"/>
              <a:gd name="connsiteY82" fmla="*/ 952911 h 989881"/>
              <a:gd name="connsiteX83" fmla="*/ 924 w 1248674"/>
              <a:gd name="connsiteY83" fmla="*/ 939971 h 989881"/>
              <a:gd name="connsiteX84" fmla="*/ 1849 w 1248674"/>
              <a:gd name="connsiteY84" fmla="*/ 926107 h 989881"/>
              <a:gd name="connsiteX85" fmla="*/ 3697 w 1248674"/>
              <a:gd name="connsiteY85" fmla="*/ 910395 h 989881"/>
              <a:gd name="connsiteX86" fmla="*/ 5546 w 1248674"/>
              <a:gd name="connsiteY86" fmla="*/ 892834 h 989881"/>
              <a:gd name="connsiteX87" fmla="*/ 8319 w 1248674"/>
              <a:gd name="connsiteY87" fmla="*/ 874349 h 989881"/>
              <a:gd name="connsiteX88" fmla="*/ 10167 w 1248674"/>
              <a:gd name="connsiteY88" fmla="*/ 864182 h 989881"/>
              <a:gd name="connsiteX89" fmla="*/ 12016 w 1248674"/>
              <a:gd name="connsiteY89" fmla="*/ 854015 h 989881"/>
              <a:gd name="connsiteX90" fmla="*/ 34198 w 1248674"/>
              <a:gd name="connsiteY90" fmla="*/ 762513 h 989881"/>
              <a:gd name="connsiteX91" fmla="*/ 72092 w 1248674"/>
              <a:gd name="connsiteY91" fmla="*/ 657148 h 989881"/>
              <a:gd name="connsiteX92" fmla="*/ 129396 w 1248674"/>
              <a:gd name="connsiteY92" fmla="*/ 545312 h 989881"/>
              <a:gd name="connsiteX93" fmla="*/ 134018 w 1248674"/>
              <a:gd name="connsiteY93" fmla="*/ 537919 h 989881"/>
              <a:gd name="connsiteX94" fmla="*/ 138639 w 1248674"/>
              <a:gd name="connsiteY94" fmla="*/ 530524 h 989881"/>
              <a:gd name="connsiteX95" fmla="*/ 147881 w 1248674"/>
              <a:gd name="connsiteY95" fmla="*/ 516660 h 989881"/>
              <a:gd name="connsiteX96" fmla="*/ 157124 w 1248674"/>
              <a:gd name="connsiteY96" fmla="*/ 502797 h 989881"/>
              <a:gd name="connsiteX97" fmla="*/ 161745 w 1248674"/>
              <a:gd name="connsiteY97" fmla="*/ 495403 h 989881"/>
              <a:gd name="connsiteX98" fmla="*/ 166367 w 1248674"/>
              <a:gd name="connsiteY98" fmla="*/ 488009 h 989881"/>
              <a:gd name="connsiteX99" fmla="*/ 207958 w 1248674"/>
              <a:gd name="connsiteY99" fmla="*/ 432553 h 989881"/>
              <a:gd name="connsiteX100" fmla="*/ 219049 w 1248674"/>
              <a:gd name="connsiteY100" fmla="*/ 418689 h 989881"/>
              <a:gd name="connsiteX101" fmla="*/ 221822 w 1248674"/>
              <a:gd name="connsiteY101" fmla="*/ 414992 h 989881"/>
              <a:gd name="connsiteX102" fmla="*/ 224595 w 1248674"/>
              <a:gd name="connsiteY102" fmla="*/ 411295 h 989881"/>
              <a:gd name="connsiteX103" fmla="*/ 230141 w 1248674"/>
              <a:gd name="connsiteY103" fmla="*/ 404825 h 989881"/>
              <a:gd name="connsiteX104" fmla="*/ 254171 w 1248674"/>
              <a:gd name="connsiteY104" fmla="*/ 378946 h 989881"/>
              <a:gd name="connsiteX105" fmla="*/ 266187 w 1248674"/>
              <a:gd name="connsiteY105" fmla="*/ 366006 h 989881"/>
              <a:gd name="connsiteX106" fmla="*/ 272656 w 1248674"/>
              <a:gd name="connsiteY106" fmla="*/ 359536 h 989881"/>
              <a:gd name="connsiteX107" fmla="*/ 279126 w 1248674"/>
              <a:gd name="connsiteY107" fmla="*/ 353067 h 989881"/>
              <a:gd name="connsiteX108" fmla="*/ 292066 w 1248674"/>
              <a:gd name="connsiteY108" fmla="*/ 341051 h 989881"/>
              <a:gd name="connsiteX109" fmla="*/ 305005 w 1248674"/>
              <a:gd name="connsiteY109" fmla="*/ 329036 h 989881"/>
              <a:gd name="connsiteX110" fmla="*/ 318869 w 1248674"/>
              <a:gd name="connsiteY110" fmla="*/ 317021 h 989881"/>
              <a:gd name="connsiteX111" fmla="*/ 325339 w 1248674"/>
              <a:gd name="connsiteY111" fmla="*/ 311475 h 989881"/>
              <a:gd name="connsiteX112" fmla="*/ 331809 w 1248674"/>
              <a:gd name="connsiteY112" fmla="*/ 305930 h 989881"/>
              <a:gd name="connsiteX113" fmla="*/ 345673 w 1248674"/>
              <a:gd name="connsiteY113" fmla="*/ 294838 h 989881"/>
              <a:gd name="connsiteX114" fmla="*/ 349370 w 1248674"/>
              <a:gd name="connsiteY114" fmla="*/ 292066 h 989881"/>
              <a:gd name="connsiteX115" fmla="*/ 353067 w 1248674"/>
              <a:gd name="connsiteY115" fmla="*/ 289293 h 989881"/>
              <a:gd name="connsiteX116" fmla="*/ 360461 w 1248674"/>
              <a:gd name="connsiteY116" fmla="*/ 283747 h 989881"/>
              <a:gd name="connsiteX117" fmla="*/ 389113 w 1248674"/>
              <a:gd name="connsiteY117" fmla="*/ 262489 h 989881"/>
              <a:gd name="connsiteX118" fmla="*/ 403901 w 1248674"/>
              <a:gd name="connsiteY118" fmla="*/ 252323 h 989881"/>
              <a:gd name="connsiteX119" fmla="*/ 411295 w 1248674"/>
              <a:gd name="connsiteY119" fmla="*/ 247701 h 989881"/>
              <a:gd name="connsiteX120" fmla="*/ 418689 w 1248674"/>
              <a:gd name="connsiteY120" fmla="*/ 243080 h 989881"/>
              <a:gd name="connsiteX121" fmla="*/ 433478 w 1248674"/>
              <a:gd name="connsiteY121" fmla="*/ 233837 h 989881"/>
              <a:gd name="connsiteX122" fmla="*/ 449190 w 1248674"/>
              <a:gd name="connsiteY122" fmla="*/ 225519 h 989881"/>
              <a:gd name="connsiteX123" fmla="*/ 456584 w 1248674"/>
              <a:gd name="connsiteY123" fmla="*/ 220898 h 989881"/>
              <a:gd name="connsiteX124" fmla="*/ 463978 w 1248674"/>
              <a:gd name="connsiteY124" fmla="*/ 217201 h 989881"/>
              <a:gd name="connsiteX125" fmla="*/ 479691 w 1248674"/>
              <a:gd name="connsiteY125" fmla="*/ 208882 h 989881"/>
              <a:gd name="connsiteX126" fmla="*/ 511115 w 1248674"/>
              <a:gd name="connsiteY126" fmla="*/ 194094 h 989881"/>
              <a:gd name="connsiteX127" fmla="*/ 526828 w 1248674"/>
              <a:gd name="connsiteY127" fmla="*/ 186700 h 989881"/>
              <a:gd name="connsiteX128" fmla="*/ 542540 w 1248674"/>
              <a:gd name="connsiteY128" fmla="*/ 180230 h 989881"/>
              <a:gd name="connsiteX129" fmla="*/ 558253 w 1248674"/>
              <a:gd name="connsiteY129" fmla="*/ 173761 h 989881"/>
              <a:gd name="connsiteX130" fmla="*/ 573965 w 1248674"/>
              <a:gd name="connsiteY130" fmla="*/ 168215 h 989881"/>
              <a:gd name="connsiteX131" fmla="*/ 589677 w 1248674"/>
              <a:gd name="connsiteY131" fmla="*/ 162669 h 989881"/>
              <a:gd name="connsiteX132" fmla="*/ 597996 w 1248674"/>
              <a:gd name="connsiteY132" fmla="*/ 159897 h 989881"/>
              <a:gd name="connsiteX133" fmla="*/ 606314 w 1248674"/>
              <a:gd name="connsiteY133" fmla="*/ 157124 h 989881"/>
              <a:gd name="connsiteX134" fmla="*/ 622026 w 1248674"/>
              <a:gd name="connsiteY134" fmla="*/ 152503 h 989881"/>
              <a:gd name="connsiteX135" fmla="*/ 637739 w 1248674"/>
              <a:gd name="connsiteY135" fmla="*/ 147881 h 989881"/>
              <a:gd name="connsiteX136" fmla="*/ 645133 w 1248674"/>
              <a:gd name="connsiteY136" fmla="*/ 146033 h 989881"/>
              <a:gd name="connsiteX137" fmla="*/ 652527 w 1248674"/>
              <a:gd name="connsiteY137" fmla="*/ 144184 h 989881"/>
              <a:gd name="connsiteX138" fmla="*/ 668239 w 1248674"/>
              <a:gd name="connsiteY138" fmla="*/ 140487 h 989881"/>
              <a:gd name="connsiteX139" fmla="*/ 675634 w 1248674"/>
              <a:gd name="connsiteY139" fmla="*/ 138639 h 989881"/>
              <a:gd name="connsiteX140" fmla="*/ 683027 w 1248674"/>
              <a:gd name="connsiteY140" fmla="*/ 136790 h 989881"/>
              <a:gd name="connsiteX141" fmla="*/ 697815 w 1248674"/>
              <a:gd name="connsiteY141" fmla="*/ 134017 h 989881"/>
              <a:gd name="connsiteX142" fmla="*/ 712604 w 1248674"/>
              <a:gd name="connsiteY142" fmla="*/ 131245 h 989881"/>
              <a:gd name="connsiteX143" fmla="*/ 719998 w 1248674"/>
              <a:gd name="connsiteY143" fmla="*/ 130320 h 989881"/>
              <a:gd name="connsiteX144" fmla="*/ 727392 w 1248674"/>
              <a:gd name="connsiteY144" fmla="*/ 129396 h 989881"/>
              <a:gd name="connsiteX145" fmla="*/ 756968 w 1248674"/>
              <a:gd name="connsiteY145" fmla="*/ 125699 h 989881"/>
              <a:gd name="connsiteX146" fmla="*/ 770832 w 1248674"/>
              <a:gd name="connsiteY146" fmla="*/ 123850 h 989881"/>
              <a:gd name="connsiteX147" fmla="*/ 784696 w 1248674"/>
              <a:gd name="connsiteY147" fmla="*/ 122926 h 989881"/>
              <a:gd name="connsiteX148" fmla="*/ 887288 w 1248674"/>
              <a:gd name="connsiteY148" fmla="*/ 121078 h 989881"/>
              <a:gd name="connsiteX149" fmla="*/ 898380 w 1248674"/>
              <a:gd name="connsiteY149" fmla="*/ 122002 h 989881"/>
              <a:gd name="connsiteX150" fmla="*/ 909471 w 1248674"/>
              <a:gd name="connsiteY150" fmla="*/ 122926 h 989881"/>
              <a:gd name="connsiteX151" fmla="*/ 920562 w 1248674"/>
              <a:gd name="connsiteY151" fmla="*/ 123850 h 989881"/>
              <a:gd name="connsiteX152" fmla="*/ 926107 w 1248674"/>
              <a:gd name="connsiteY152" fmla="*/ 123850 h 989881"/>
              <a:gd name="connsiteX153" fmla="*/ 931653 w 1248674"/>
              <a:gd name="connsiteY153" fmla="*/ 124775 h 989881"/>
              <a:gd name="connsiteX154" fmla="*/ 951063 w 1248674"/>
              <a:gd name="connsiteY154" fmla="*/ 126623 h 989881"/>
              <a:gd name="connsiteX155" fmla="*/ 969548 w 1248674"/>
              <a:gd name="connsiteY155" fmla="*/ 129396 h 989881"/>
              <a:gd name="connsiteX156" fmla="*/ 977866 w 1248674"/>
              <a:gd name="connsiteY156" fmla="*/ 130320 h 989881"/>
              <a:gd name="connsiteX157" fmla="*/ 986184 w 1248674"/>
              <a:gd name="connsiteY157" fmla="*/ 132169 h 989881"/>
              <a:gd name="connsiteX158" fmla="*/ 1000972 w 1248674"/>
              <a:gd name="connsiteY158" fmla="*/ 134942 h 989881"/>
              <a:gd name="connsiteX159" fmla="*/ 1007442 w 1248674"/>
              <a:gd name="connsiteY159" fmla="*/ 135866 h 989881"/>
              <a:gd name="connsiteX160" fmla="*/ 1013912 w 1248674"/>
              <a:gd name="connsiteY160" fmla="*/ 136790 h 989881"/>
              <a:gd name="connsiteX161" fmla="*/ 1025003 w 1248674"/>
              <a:gd name="connsiteY161" fmla="*/ 139563 h 989881"/>
              <a:gd name="connsiteX162" fmla="*/ 1029625 w 1248674"/>
              <a:gd name="connsiteY162" fmla="*/ 140487 h 989881"/>
              <a:gd name="connsiteX163" fmla="*/ 1034246 w 1248674"/>
              <a:gd name="connsiteY163" fmla="*/ 141412 h 989881"/>
              <a:gd name="connsiteX164" fmla="*/ 1041640 w 1248674"/>
              <a:gd name="connsiteY164" fmla="*/ 143260 h 989881"/>
              <a:gd name="connsiteX165" fmla="*/ 1049958 w 1248674"/>
              <a:gd name="connsiteY165" fmla="*/ 145109 h 989881"/>
              <a:gd name="connsiteX166" fmla="*/ 1065670 w 1248674"/>
              <a:gd name="connsiteY166" fmla="*/ 150654 h 989881"/>
              <a:gd name="connsiteX167" fmla="*/ 1072819 w 1248674"/>
              <a:gd name="connsiteY167" fmla="*/ 154467 h 98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248674" h="989881">
                <a:moveTo>
                  <a:pt x="1112808" y="0"/>
                </a:moveTo>
                <a:lnTo>
                  <a:pt x="1248674" y="328112"/>
                </a:lnTo>
                <a:lnTo>
                  <a:pt x="895607" y="287445"/>
                </a:lnTo>
                <a:lnTo>
                  <a:pt x="980860" y="234625"/>
                </a:lnTo>
                <a:lnTo>
                  <a:pt x="956608" y="229216"/>
                </a:lnTo>
                <a:cubicBezTo>
                  <a:pt x="951987" y="228292"/>
                  <a:pt x="946441" y="227368"/>
                  <a:pt x="940895" y="226443"/>
                </a:cubicBezTo>
                <a:cubicBezTo>
                  <a:pt x="935350" y="225519"/>
                  <a:pt x="929805" y="224595"/>
                  <a:pt x="923335" y="223671"/>
                </a:cubicBezTo>
                <a:cubicBezTo>
                  <a:pt x="921486" y="223671"/>
                  <a:pt x="920562" y="223671"/>
                  <a:pt x="918713" y="222746"/>
                </a:cubicBezTo>
                <a:cubicBezTo>
                  <a:pt x="916865" y="222746"/>
                  <a:pt x="915941" y="222746"/>
                  <a:pt x="914092" y="221822"/>
                </a:cubicBezTo>
                <a:cubicBezTo>
                  <a:pt x="911320" y="221822"/>
                  <a:pt x="907622" y="220898"/>
                  <a:pt x="904850" y="220898"/>
                </a:cubicBezTo>
                <a:cubicBezTo>
                  <a:pt x="902077" y="220898"/>
                  <a:pt x="898380" y="219974"/>
                  <a:pt x="894682" y="219974"/>
                </a:cubicBezTo>
                <a:cubicBezTo>
                  <a:pt x="890986" y="219974"/>
                  <a:pt x="888213" y="219049"/>
                  <a:pt x="884516" y="219049"/>
                </a:cubicBezTo>
                <a:cubicBezTo>
                  <a:pt x="856788" y="217201"/>
                  <a:pt x="826288" y="216276"/>
                  <a:pt x="793014" y="218125"/>
                </a:cubicBezTo>
                <a:cubicBezTo>
                  <a:pt x="789317" y="218125"/>
                  <a:pt x="784696" y="218125"/>
                  <a:pt x="780075" y="219049"/>
                </a:cubicBezTo>
                <a:cubicBezTo>
                  <a:pt x="775453" y="219049"/>
                  <a:pt x="771756" y="219974"/>
                  <a:pt x="767135" y="219974"/>
                </a:cubicBezTo>
                <a:cubicBezTo>
                  <a:pt x="758817" y="220898"/>
                  <a:pt x="749574" y="221822"/>
                  <a:pt x="741256" y="222746"/>
                </a:cubicBezTo>
                <a:cubicBezTo>
                  <a:pt x="739407" y="222746"/>
                  <a:pt x="736634" y="223671"/>
                  <a:pt x="734786" y="223671"/>
                </a:cubicBezTo>
                <a:cubicBezTo>
                  <a:pt x="732937" y="223671"/>
                  <a:pt x="730164" y="224595"/>
                  <a:pt x="728316" y="224595"/>
                </a:cubicBezTo>
                <a:cubicBezTo>
                  <a:pt x="723695" y="225519"/>
                  <a:pt x="719073" y="225519"/>
                  <a:pt x="714452" y="226443"/>
                </a:cubicBezTo>
                <a:cubicBezTo>
                  <a:pt x="709831" y="227368"/>
                  <a:pt x="705209" y="228292"/>
                  <a:pt x="700588" y="229216"/>
                </a:cubicBezTo>
                <a:cubicBezTo>
                  <a:pt x="698740" y="229216"/>
                  <a:pt x="695967" y="230140"/>
                  <a:pt x="694119" y="230140"/>
                </a:cubicBezTo>
                <a:cubicBezTo>
                  <a:pt x="692270" y="230140"/>
                  <a:pt x="689497" y="231065"/>
                  <a:pt x="687649" y="231065"/>
                </a:cubicBezTo>
                <a:cubicBezTo>
                  <a:pt x="683027" y="231989"/>
                  <a:pt x="678406" y="232913"/>
                  <a:pt x="673785" y="233837"/>
                </a:cubicBezTo>
                <a:cubicBezTo>
                  <a:pt x="671012" y="234761"/>
                  <a:pt x="669164" y="234761"/>
                  <a:pt x="666391" y="235686"/>
                </a:cubicBezTo>
                <a:cubicBezTo>
                  <a:pt x="663618" y="236610"/>
                  <a:pt x="661770" y="236610"/>
                  <a:pt x="658996" y="237534"/>
                </a:cubicBezTo>
                <a:cubicBezTo>
                  <a:pt x="654375" y="238459"/>
                  <a:pt x="649754" y="239383"/>
                  <a:pt x="645133" y="241231"/>
                </a:cubicBezTo>
                <a:cubicBezTo>
                  <a:pt x="640511" y="242156"/>
                  <a:pt x="635890" y="244004"/>
                  <a:pt x="631269" y="244928"/>
                </a:cubicBezTo>
                <a:cubicBezTo>
                  <a:pt x="628496" y="245853"/>
                  <a:pt x="626647" y="245853"/>
                  <a:pt x="623875" y="246777"/>
                </a:cubicBezTo>
                <a:cubicBezTo>
                  <a:pt x="621102" y="247701"/>
                  <a:pt x="619253" y="248625"/>
                  <a:pt x="616481" y="248625"/>
                </a:cubicBezTo>
                <a:cubicBezTo>
                  <a:pt x="611859" y="250474"/>
                  <a:pt x="607238" y="251398"/>
                  <a:pt x="601693" y="253247"/>
                </a:cubicBezTo>
                <a:cubicBezTo>
                  <a:pt x="597072" y="255095"/>
                  <a:pt x="592450" y="256020"/>
                  <a:pt x="586904" y="257868"/>
                </a:cubicBezTo>
                <a:cubicBezTo>
                  <a:pt x="582283" y="259717"/>
                  <a:pt x="577662" y="260641"/>
                  <a:pt x="572116" y="262489"/>
                </a:cubicBezTo>
                <a:cubicBezTo>
                  <a:pt x="567495" y="264338"/>
                  <a:pt x="562874" y="266187"/>
                  <a:pt x="557328" y="268035"/>
                </a:cubicBezTo>
                <a:cubicBezTo>
                  <a:pt x="552707" y="269883"/>
                  <a:pt x="548085" y="271732"/>
                  <a:pt x="542540" y="273580"/>
                </a:cubicBezTo>
                <a:cubicBezTo>
                  <a:pt x="532373" y="277277"/>
                  <a:pt x="523131" y="281899"/>
                  <a:pt x="513888" y="285596"/>
                </a:cubicBezTo>
                <a:cubicBezTo>
                  <a:pt x="509267" y="287444"/>
                  <a:pt x="504646" y="290217"/>
                  <a:pt x="499100" y="292066"/>
                </a:cubicBezTo>
                <a:cubicBezTo>
                  <a:pt x="496327" y="292990"/>
                  <a:pt x="494478" y="293914"/>
                  <a:pt x="491706" y="295763"/>
                </a:cubicBezTo>
                <a:cubicBezTo>
                  <a:pt x="488933" y="296687"/>
                  <a:pt x="487084" y="298536"/>
                  <a:pt x="484312" y="299460"/>
                </a:cubicBezTo>
                <a:cubicBezTo>
                  <a:pt x="479691" y="302233"/>
                  <a:pt x="475069" y="304081"/>
                  <a:pt x="470448" y="306854"/>
                </a:cubicBezTo>
                <a:cubicBezTo>
                  <a:pt x="465827" y="309627"/>
                  <a:pt x="461205" y="312399"/>
                  <a:pt x="456584" y="314248"/>
                </a:cubicBezTo>
                <a:lnTo>
                  <a:pt x="449190" y="317945"/>
                </a:lnTo>
                <a:lnTo>
                  <a:pt x="441796" y="321642"/>
                </a:lnTo>
                <a:cubicBezTo>
                  <a:pt x="437174" y="324415"/>
                  <a:pt x="432553" y="327187"/>
                  <a:pt x="427932" y="329960"/>
                </a:cubicBezTo>
                <a:cubicBezTo>
                  <a:pt x="418689" y="335506"/>
                  <a:pt x="409447" y="341051"/>
                  <a:pt x="400204" y="347521"/>
                </a:cubicBezTo>
                <a:lnTo>
                  <a:pt x="393735" y="352142"/>
                </a:lnTo>
                <a:lnTo>
                  <a:pt x="390037" y="353991"/>
                </a:lnTo>
                <a:lnTo>
                  <a:pt x="386340" y="356764"/>
                </a:lnTo>
                <a:lnTo>
                  <a:pt x="373401" y="366006"/>
                </a:lnTo>
                <a:cubicBezTo>
                  <a:pt x="371552" y="367855"/>
                  <a:pt x="368779" y="369703"/>
                  <a:pt x="366931" y="370628"/>
                </a:cubicBezTo>
                <a:lnTo>
                  <a:pt x="360461" y="375249"/>
                </a:lnTo>
                <a:cubicBezTo>
                  <a:pt x="355840" y="378946"/>
                  <a:pt x="352143" y="381719"/>
                  <a:pt x="347522" y="385416"/>
                </a:cubicBezTo>
                <a:lnTo>
                  <a:pt x="334582" y="395583"/>
                </a:lnTo>
                <a:lnTo>
                  <a:pt x="322567" y="406674"/>
                </a:lnTo>
                <a:cubicBezTo>
                  <a:pt x="320718" y="408522"/>
                  <a:pt x="318869" y="410371"/>
                  <a:pt x="316097" y="412219"/>
                </a:cubicBezTo>
                <a:lnTo>
                  <a:pt x="309627" y="417765"/>
                </a:lnTo>
                <a:cubicBezTo>
                  <a:pt x="305930" y="421462"/>
                  <a:pt x="301308" y="425159"/>
                  <a:pt x="297611" y="428856"/>
                </a:cubicBezTo>
                <a:cubicBezTo>
                  <a:pt x="290217" y="436250"/>
                  <a:pt x="281899" y="443644"/>
                  <a:pt x="274505" y="451962"/>
                </a:cubicBezTo>
                <a:lnTo>
                  <a:pt x="268959" y="457508"/>
                </a:lnTo>
                <a:lnTo>
                  <a:pt x="266187" y="460281"/>
                </a:lnTo>
                <a:lnTo>
                  <a:pt x="263414" y="463054"/>
                </a:lnTo>
                <a:cubicBezTo>
                  <a:pt x="259717" y="466751"/>
                  <a:pt x="256020" y="471372"/>
                  <a:pt x="252323" y="475069"/>
                </a:cubicBezTo>
                <a:cubicBezTo>
                  <a:pt x="237535" y="490781"/>
                  <a:pt x="223671" y="507418"/>
                  <a:pt x="210731" y="524055"/>
                </a:cubicBezTo>
                <a:cubicBezTo>
                  <a:pt x="208883" y="525903"/>
                  <a:pt x="207034" y="528676"/>
                  <a:pt x="206110" y="530524"/>
                </a:cubicBezTo>
                <a:cubicBezTo>
                  <a:pt x="204261" y="532373"/>
                  <a:pt x="203337" y="535146"/>
                  <a:pt x="201489" y="536994"/>
                </a:cubicBezTo>
                <a:cubicBezTo>
                  <a:pt x="198716" y="541616"/>
                  <a:pt x="195019" y="545312"/>
                  <a:pt x="192246" y="549934"/>
                </a:cubicBezTo>
                <a:cubicBezTo>
                  <a:pt x="189473" y="554555"/>
                  <a:pt x="185776" y="558252"/>
                  <a:pt x="183003" y="562873"/>
                </a:cubicBezTo>
                <a:cubicBezTo>
                  <a:pt x="181155" y="564722"/>
                  <a:pt x="180230" y="567495"/>
                  <a:pt x="178382" y="569343"/>
                </a:cubicBezTo>
                <a:cubicBezTo>
                  <a:pt x="176533" y="571192"/>
                  <a:pt x="175609" y="573965"/>
                  <a:pt x="173761" y="575813"/>
                </a:cubicBezTo>
                <a:cubicBezTo>
                  <a:pt x="127548" y="644208"/>
                  <a:pt x="93350" y="714452"/>
                  <a:pt x="68395" y="776377"/>
                </a:cubicBezTo>
                <a:cubicBezTo>
                  <a:pt x="56380" y="807802"/>
                  <a:pt x="46213" y="836454"/>
                  <a:pt x="38819" y="862333"/>
                </a:cubicBezTo>
                <a:cubicBezTo>
                  <a:pt x="37895" y="865106"/>
                  <a:pt x="36970" y="868803"/>
                  <a:pt x="36046" y="871576"/>
                </a:cubicBezTo>
                <a:cubicBezTo>
                  <a:pt x="35122" y="874349"/>
                  <a:pt x="34198" y="878046"/>
                  <a:pt x="33273" y="880819"/>
                </a:cubicBezTo>
                <a:cubicBezTo>
                  <a:pt x="31425" y="887288"/>
                  <a:pt x="29576" y="892834"/>
                  <a:pt x="28652" y="898379"/>
                </a:cubicBezTo>
                <a:cubicBezTo>
                  <a:pt x="26804" y="903925"/>
                  <a:pt x="25879" y="909470"/>
                  <a:pt x="24031" y="915016"/>
                </a:cubicBezTo>
                <a:cubicBezTo>
                  <a:pt x="22182" y="920562"/>
                  <a:pt x="21258" y="925183"/>
                  <a:pt x="20334" y="929804"/>
                </a:cubicBezTo>
                <a:cubicBezTo>
                  <a:pt x="19409" y="934426"/>
                  <a:pt x="17561" y="939047"/>
                  <a:pt x="16637" y="943668"/>
                </a:cubicBezTo>
                <a:cubicBezTo>
                  <a:pt x="15713" y="948289"/>
                  <a:pt x="14788" y="951986"/>
                  <a:pt x="13864" y="955683"/>
                </a:cubicBezTo>
                <a:cubicBezTo>
                  <a:pt x="12940" y="959381"/>
                  <a:pt x="12016" y="963078"/>
                  <a:pt x="11091" y="965850"/>
                </a:cubicBezTo>
                <a:cubicBezTo>
                  <a:pt x="10167" y="968623"/>
                  <a:pt x="9243" y="972320"/>
                  <a:pt x="9243" y="974169"/>
                </a:cubicBezTo>
                <a:cubicBezTo>
                  <a:pt x="6470" y="984335"/>
                  <a:pt x="3697" y="989881"/>
                  <a:pt x="2773" y="989881"/>
                </a:cubicBezTo>
                <a:cubicBezTo>
                  <a:pt x="924" y="989881"/>
                  <a:pt x="0" y="984335"/>
                  <a:pt x="0" y="973244"/>
                </a:cubicBezTo>
                <a:cubicBezTo>
                  <a:pt x="0" y="970472"/>
                  <a:pt x="0" y="967699"/>
                  <a:pt x="0" y="964002"/>
                </a:cubicBezTo>
                <a:cubicBezTo>
                  <a:pt x="0" y="960305"/>
                  <a:pt x="0" y="957532"/>
                  <a:pt x="0" y="952911"/>
                </a:cubicBezTo>
                <a:cubicBezTo>
                  <a:pt x="0" y="949214"/>
                  <a:pt x="0" y="944592"/>
                  <a:pt x="924" y="939971"/>
                </a:cubicBezTo>
                <a:cubicBezTo>
                  <a:pt x="924" y="935350"/>
                  <a:pt x="1849" y="930729"/>
                  <a:pt x="1849" y="926107"/>
                </a:cubicBezTo>
                <a:cubicBezTo>
                  <a:pt x="2773" y="921486"/>
                  <a:pt x="2773" y="915940"/>
                  <a:pt x="3697" y="910395"/>
                </a:cubicBezTo>
                <a:cubicBezTo>
                  <a:pt x="4621" y="904849"/>
                  <a:pt x="5546" y="899304"/>
                  <a:pt x="5546" y="892834"/>
                </a:cubicBezTo>
                <a:cubicBezTo>
                  <a:pt x="6470" y="887288"/>
                  <a:pt x="7394" y="880819"/>
                  <a:pt x="8319" y="874349"/>
                </a:cubicBezTo>
                <a:cubicBezTo>
                  <a:pt x="9243" y="871576"/>
                  <a:pt x="9243" y="867879"/>
                  <a:pt x="10167" y="864182"/>
                </a:cubicBezTo>
                <a:cubicBezTo>
                  <a:pt x="11091" y="860485"/>
                  <a:pt x="11091" y="857712"/>
                  <a:pt x="12016" y="854015"/>
                </a:cubicBezTo>
                <a:cubicBezTo>
                  <a:pt x="17561" y="826287"/>
                  <a:pt x="24031" y="795787"/>
                  <a:pt x="34198" y="762513"/>
                </a:cubicBezTo>
                <a:cubicBezTo>
                  <a:pt x="44365" y="729240"/>
                  <a:pt x="56380" y="694118"/>
                  <a:pt x="72092" y="657148"/>
                </a:cubicBezTo>
                <a:cubicBezTo>
                  <a:pt x="87805" y="620178"/>
                  <a:pt x="107214" y="582283"/>
                  <a:pt x="129396" y="545312"/>
                </a:cubicBezTo>
                <a:cubicBezTo>
                  <a:pt x="131245" y="542540"/>
                  <a:pt x="132169" y="540691"/>
                  <a:pt x="134018" y="537919"/>
                </a:cubicBezTo>
                <a:cubicBezTo>
                  <a:pt x="135866" y="535146"/>
                  <a:pt x="136790" y="533297"/>
                  <a:pt x="138639" y="530524"/>
                </a:cubicBezTo>
                <a:cubicBezTo>
                  <a:pt x="141412" y="525903"/>
                  <a:pt x="144184" y="521282"/>
                  <a:pt x="147881" y="516660"/>
                </a:cubicBezTo>
                <a:cubicBezTo>
                  <a:pt x="150654" y="512039"/>
                  <a:pt x="154351" y="507418"/>
                  <a:pt x="157124" y="502797"/>
                </a:cubicBezTo>
                <a:cubicBezTo>
                  <a:pt x="158973" y="500024"/>
                  <a:pt x="159897" y="498175"/>
                  <a:pt x="161745" y="495403"/>
                </a:cubicBezTo>
                <a:cubicBezTo>
                  <a:pt x="163594" y="492630"/>
                  <a:pt x="164518" y="490781"/>
                  <a:pt x="166367" y="488009"/>
                </a:cubicBezTo>
                <a:cubicBezTo>
                  <a:pt x="179306" y="469523"/>
                  <a:pt x="193170" y="451038"/>
                  <a:pt x="207958" y="432553"/>
                </a:cubicBezTo>
                <a:cubicBezTo>
                  <a:pt x="211655" y="427932"/>
                  <a:pt x="215352" y="423311"/>
                  <a:pt x="219049" y="418689"/>
                </a:cubicBezTo>
                <a:lnTo>
                  <a:pt x="221822" y="414992"/>
                </a:lnTo>
                <a:lnTo>
                  <a:pt x="224595" y="411295"/>
                </a:lnTo>
                <a:lnTo>
                  <a:pt x="230141" y="404825"/>
                </a:lnTo>
                <a:cubicBezTo>
                  <a:pt x="237535" y="395583"/>
                  <a:pt x="245853" y="387264"/>
                  <a:pt x="254171" y="378946"/>
                </a:cubicBezTo>
                <a:cubicBezTo>
                  <a:pt x="257868" y="374325"/>
                  <a:pt x="262490" y="370628"/>
                  <a:pt x="266187" y="366006"/>
                </a:cubicBezTo>
                <a:lnTo>
                  <a:pt x="272656" y="359536"/>
                </a:lnTo>
                <a:cubicBezTo>
                  <a:pt x="274505" y="357688"/>
                  <a:pt x="277278" y="355839"/>
                  <a:pt x="279126" y="353067"/>
                </a:cubicBezTo>
                <a:cubicBezTo>
                  <a:pt x="283748" y="349370"/>
                  <a:pt x="287445" y="344749"/>
                  <a:pt x="292066" y="341051"/>
                </a:cubicBezTo>
                <a:lnTo>
                  <a:pt x="305005" y="329036"/>
                </a:lnTo>
                <a:cubicBezTo>
                  <a:pt x="309627" y="325339"/>
                  <a:pt x="314248" y="320718"/>
                  <a:pt x="318869" y="317021"/>
                </a:cubicBezTo>
                <a:lnTo>
                  <a:pt x="325339" y="311475"/>
                </a:lnTo>
                <a:cubicBezTo>
                  <a:pt x="327188" y="309627"/>
                  <a:pt x="329961" y="307778"/>
                  <a:pt x="331809" y="305930"/>
                </a:cubicBezTo>
                <a:lnTo>
                  <a:pt x="345673" y="294838"/>
                </a:lnTo>
                <a:lnTo>
                  <a:pt x="349370" y="292066"/>
                </a:lnTo>
                <a:lnTo>
                  <a:pt x="353067" y="289293"/>
                </a:lnTo>
                <a:lnTo>
                  <a:pt x="360461" y="283747"/>
                </a:lnTo>
                <a:cubicBezTo>
                  <a:pt x="369704" y="276353"/>
                  <a:pt x="379871" y="269883"/>
                  <a:pt x="389113" y="262489"/>
                </a:cubicBezTo>
                <a:cubicBezTo>
                  <a:pt x="393735" y="258792"/>
                  <a:pt x="399280" y="256020"/>
                  <a:pt x="403901" y="252323"/>
                </a:cubicBezTo>
                <a:lnTo>
                  <a:pt x="411295" y="247701"/>
                </a:lnTo>
                <a:lnTo>
                  <a:pt x="418689" y="243080"/>
                </a:lnTo>
                <a:cubicBezTo>
                  <a:pt x="423310" y="240307"/>
                  <a:pt x="428856" y="236610"/>
                  <a:pt x="433478" y="233837"/>
                </a:cubicBezTo>
                <a:cubicBezTo>
                  <a:pt x="439023" y="231065"/>
                  <a:pt x="443644" y="228292"/>
                  <a:pt x="449190" y="225519"/>
                </a:cubicBezTo>
                <a:cubicBezTo>
                  <a:pt x="451963" y="223671"/>
                  <a:pt x="454735" y="222746"/>
                  <a:pt x="456584" y="220898"/>
                </a:cubicBezTo>
                <a:cubicBezTo>
                  <a:pt x="459357" y="219974"/>
                  <a:pt x="462129" y="218125"/>
                  <a:pt x="463978" y="217201"/>
                </a:cubicBezTo>
                <a:cubicBezTo>
                  <a:pt x="469523" y="214428"/>
                  <a:pt x="474145" y="211655"/>
                  <a:pt x="479691" y="208882"/>
                </a:cubicBezTo>
                <a:cubicBezTo>
                  <a:pt x="489857" y="204261"/>
                  <a:pt x="500024" y="198715"/>
                  <a:pt x="511115" y="194094"/>
                </a:cubicBezTo>
                <a:cubicBezTo>
                  <a:pt x="516661" y="191321"/>
                  <a:pt x="521282" y="189473"/>
                  <a:pt x="526828" y="186700"/>
                </a:cubicBezTo>
                <a:cubicBezTo>
                  <a:pt x="532373" y="184852"/>
                  <a:pt x="536995" y="182079"/>
                  <a:pt x="542540" y="180230"/>
                </a:cubicBezTo>
                <a:cubicBezTo>
                  <a:pt x="548085" y="178382"/>
                  <a:pt x="552707" y="175609"/>
                  <a:pt x="558253" y="173761"/>
                </a:cubicBezTo>
                <a:cubicBezTo>
                  <a:pt x="563798" y="171912"/>
                  <a:pt x="568419" y="170063"/>
                  <a:pt x="573965" y="168215"/>
                </a:cubicBezTo>
                <a:cubicBezTo>
                  <a:pt x="579510" y="166366"/>
                  <a:pt x="584132" y="164518"/>
                  <a:pt x="589677" y="162669"/>
                </a:cubicBezTo>
                <a:cubicBezTo>
                  <a:pt x="592450" y="161745"/>
                  <a:pt x="595223" y="160821"/>
                  <a:pt x="597996" y="159897"/>
                </a:cubicBezTo>
                <a:cubicBezTo>
                  <a:pt x="600768" y="158972"/>
                  <a:pt x="603541" y="158048"/>
                  <a:pt x="606314" y="157124"/>
                </a:cubicBezTo>
                <a:cubicBezTo>
                  <a:pt x="611859" y="155275"/>
                  <a:pt x="616481" y="153427"/>
                  <a:pt x="622026" y="152503"/>
                </a:cubicBezTo>
                <a:cubicBezTo>
                  <a:pt x="627572" y="150654"/>
                  <a:pt x="632193" y="149730"/>
                  <a:pt x="637739" y="147881"/>
                </a:cubicBezTo>
                <a:cubicBezTo>
                  <a:pt x="640511" y="146957"/>
                  <a:pt x="643284" y="146033"/>
                  <a:pt x="645133" y="146033"/>
                </a:cubicBezTo>
                <a:cubicBezTo>
                  <a:pt x="647906" y="145109"/>
                  <a:pt x="650678" y="145109"/>
                  <a:pt x="652527" y="144184"/>
                </a:cubicBezTo>
                <a:cubicBezTo>
                  <a:pt x="658072" y="143260"/>
                  <a:pt x="662694" y="141412"/>
                  <a:pt x="668239" y="140487"/>
                </a:cubicBezTo>
                <a:cubicBezTo>
                  <a:pt x="671012" y="139563"/>
                  <a:pt x="673785" y="139563"/>
                  <a:pt x="675634" y="138639"/>
                </a:cubicBezTo>
                <a:cubicBezTo>
                  <a:pt x="678406" y="137714"/>
                  <a:pt x="681179" y="137714"/>
                  <a:pt x="683027" y="136790"/>
                </a:cubicBezTo>
                <a:cubicBezTo>
                  <a:pt x="688573" y="135866"/>
                  <a:pt x="693194" y="134942"/>
                  <a:pt x="697815" y="134017"/>
                </a:cubicBezTo>
                <a:cubicBezTo>
                  <a:pt x="702437" y="133093"/>
                  <a:pt x="707983" y="132169"/>
                  <a:pt x="712604" y="131245"/>
                </a:cubicBezTo>
                <a:cubicBezTo>
                  <a:pt x="715377" y="131245"/>
                  <a:pt x="717225" y="130320"/>
                  <a:pt x="719998" y="130320"/>
                </a:cubicBezTo>
                <a:cubicBezTo>
                  <a:pt x="722771" y="130320"/>
                  <a:pt x="724619" y="129396"/>
                  <a:pt x="727392" y="129396"/>
                </a:cubicBezTo>
                <a:cubicBezTo>
                  <a:pt x="737558" y="127548"/>
                  <a:pt x="746801" y="126623"/>
                  <a:pt x="756968" y="125699"/>
                </a:cubicBezTo>
                <a:cubicBezTo>
                  <a:pt x="761589" y="124775"/>
                  <a:pt x="766211" y="124775"/>
                  <a:pt x="770832" y="123850"/>
                </a:cubicBezTo>
                <a:cubicBezTo>
                  <a:pt x="775453" y="122926"/>
                  <a:pt x="780075" y="122926"/>
                  <a:pt x="784696" y="122926"/>
                </a:cubicBezTo>
                <a:cubicBezTo>
                  <a:pt x="821666" y="120153"/>
                  <a:pt x="856788" y="119229"/>
                  <a:pt x="887288" y="121078"/>
                </a:cubicBezTo>
                <a:cubicBezTo>
                  <a:pt x="890986" y="121078"/>
                  <a:pt x="894682" y="121078"/>
                  <a:pt x="898380" y="122002"/>
                </a:cubicBezTo>
                <a:cubicBezTo>
                  <a:pt x="902077" y="122002"/>
                  <a:pt x="905774" y="122926"/>
                  <a:pt x="909471" y="122926"/>
                </a:cubicBezTo>
                <a:cubicBezTo>
                  <a:pt x="913168" y="122926"/>
                  <a:pt x="916865" y="123850"/>
                  <a:pt x="920562" y="123850"/>
                </a:cubicBezTo>
                <a:cubicBezTo>
                  <a:pt x="922410" y="123850"/>
                  <a:pt x="924259" y="123850"/>
                  <a:pt x="926107" y="123850"/>
                </a:cubicBezTo>
                <a:cubicBezTo>
                  <a:pt x="927956" y="123850"/>
                  <a:pt x="929805" y="123850"/>
                  <a:pt x="931653" y="124775"/>
                </a:cubicBezTo>
                <a:cubicBezTo>
                  <a:pt x="938123" y="125699"/>
                  <a:pt x="944593" y="126623"/>
                  <a:pt x="951063" y="126623"/>
                </a:cubicBezTo>
                <a:cubicBezTo>
                  <a:pt x="957532" y="127548"/>
                  <a:pt x="963078" y="128472"/>
                  <a:pt x="969548" y="129396"/>
                </a:cubicBezTo>
                <a:cubicBezTo>
                  <a:pt x="972320" y="129396"/>
                  <a:pt x="975093" y="130320"/>
                  <a:pt x="977866" y="130320"/>
                </a:cubicBezTo>
                <a:cubicBezTo>
                  <a:pt x="980639" y="131245"/>
                  <a:pt x="983412" y="131245"/>
                  <a:pt x="986184" y="132169"/>
                </a:cubicBezTo>
                <a:cubicBezTo>
                  <a:pt x="991730" y="133093"/>
                  <a:pt x="996351" y="134017"/>
                  <a:pt x="1000972" y="134942"/>
                </a:cubicBezTo>
                <a:cubicBezTo>
                  <a:pt x="1002821" y="134942"/>
                  <a:pt x="1005593" y="135866"/>
                  <a:pt x="1007442" y="135866"/>
                </a:cubicBezTo>
                <a:cubicBezTo>
                  <a:pt x="1009291" y="136790"/>
                  <a:pt x="1012063" y="136790"/>
                  <a:pt x="1013912" y="136790"/>
                </a:cubicBezTo>
                <a:cubicBezTo>
                  <a:pt x="1017609" y="137714"/>
                  <a:pt x="1021306" y="138639"/>
                  <a:pt x="1025003" y="139563"/>
                </a:cubicBezTo>
                <a:cubicBezTo>
                  <a:pt x="1026852" y="139563"/>
                  <a:pt x="1028700" y="140487"/>
                  <a:pt x="1029625" y="140487"/>
                </a:cubicBezTo>
                <a:cubicBezTo>
                  <a:pt x="1031473" y="140487"/>
                  <a:pt x="1032397" y="141412"/>
                  <a:pt x="1034246" y="141412"/>
                </a:cubicBezTo>
                <a:cubicBezTo>
                  <a:pt x="1037018" y="142336"/>
                  <a:pt x="1039791" y="142336"/>
                  <a:pt x="1041640" y="143260"/>
                </a:cubicBezTo>
                <a:cubicBezTo>
                  <a:pt x="1045337" y="144184"/>
                  <a:pt x="1049034" y="145109"/>
                  <a:pt x="1049958" y="145109"/>
                </a:cubicBezTo>
                <a:cubicBezTo>
                  <a:pt x="1055504" y="146957"/>
                  <a:pt x="1061049" y="148806"/>
                  <a:pt x="1065670" y="150654"/>
                </a:cubicBezTo>
                <a:lnTo>
                  <a:pt x="1072819" y="154467"/>
                </a:lnTo>
                <a:close/>
              </a:path>
            </a:pathLst>
          </a:custGeom>
          <a:solidFill>
            <a:srgbClr val="26273C"/>
          </a:solidFill>
          <a:ln w="923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52F9253-D5BC-448D-B299-8B892F14E766}"/>
              </a:ext>
            </a:extLst>
          </p:cNvPr>
          <p:cNvSpPr/>
          <p:nvPr/>
        </p:nvSpPr>
        <p:spPr>
          <a:xfrm rot="14019615">
            <a:off x="5702657" y="3621389"/>
            <a:ext cx="333658" cy="1278390"/>
          </a:xfrm>
          <a:custGeom>
            <a:avLst/>
            <a:gdLst>
              <a:gd name="connsiteX0" fmla="*/ 157124 w 333658"/>
              <a:gd name="connsiteY0" fmla="*/ 141 h 1278390"/>
              <a:gd name="connsiteX1" fmla="*/ 165443 w 333658"/>
              <a:gd name="connsiteY1" fmla="*/ 9383 h 1278390"/>
              <a:gd name="connsiteX2" fmla="*/ 172837 w 333658"/>
              <a:gd name="connsiteY2" fmla="*/ 22323 h 1278390"/>
              <a:gd name="connsiteX3" fmla="*/ 177458 w 333658"/>
              <a:gd name="connsiteY3" fmla="*/ 30641 h 1278390"/>
              <a:gd name="connsiteX4" fmla="*/ 182079 w 333658"/>
              <a:gd name="connsiteY4" fmla="*/ 39884 h 1278390"/>
              <a:gd name="connsiteX5" fmla="*/ 192247 w 333658"/>
              <a:gd name="connsiteY5" fmla="*/ 62066 h 1278390"/>
              <a:gd name="connsiteX6" fmla="*/ 203337 w 333658"/>
              <a:gd name="connsiteY6" fmla="*/ 88869 h 1278390"/>
              <a:gd name="connsiteX7" fmla="*/ 214428 w 333658"/>
              <a:gd name="connsiteY7" fmla="*/ 119370 h 1278390"/>
              <a:gd name="connsiteX8" fmla="*/ 217201 w 333658"/>
              <a:gd name="connsiteY8" fmla="*/ 127688 h 1278390"/>
              <a:gd name="connsiteX9" fmla="*/ 219050 w 333658"/>
              <a:gd name="connsiteY9" fmla="*/ 132310 h 1278390"/>
              <a:gd name="connsiteX10" fmla="*/ 219974 w 333658"/>
              <a:gd name="connsiteY10" fmla="*/ 136931 h 1278390"/>
              <a:gd name="connsiteX11" fmla="*/ 225520 w 333658"/>
              <a:gd name="connsiteY11" fmla="*/ 154492 h 1278390"/>
              <a:gd name="connsiteX12" fmla="*/ 266187 w 333658"/>
              <a:gd name="connsiteY12" fmla="*/ 322707 h 1278390"/>
              <a:gd name="connsiteX13" fmla="*/ 269884 w 333658"/>
              <a:gd name="connsiteY13" fmla="*/ 346738 h 1278390"/>
              <a:gd name="connsiteX14" fmla="*/ 273581 w 333658"/>
              <a:gd name="connsiteY14" fmla="*/ 370768 h 1278390"/>
              <a:gd name="connsiteX15" fmla="*/ 275430 w 333658"/>
              <a:gd name="connsiteY15" fmla="*/ 382784 h 1278390"/>
              <a:gd name="connsiteX16" fmla="*/ 277278 w 333658"/>
              <a:gd name="connsiteY16" fmla="*/ 394799 h 1278390"/>
              <a:gd name="connsiteX17" fmla="*/ 280051 w 333658"/>
              <a:gd name="connsiteY17" fmla="*/ 419754 h 1278390"/>
              <a:gd name="connsiteX18" fmla="*/ 284672 w 333658"/>
              <a:gd name="connsiteY18" fmla="*/ 470588 h 1278390"/>
              <a:gd name="connsiteX19" fmla="*/ 285597 w 333658"/>
              <a:gd name="connsiteY19" fmla="*/ 483528 h 1278390"/>
              <a:gd name="connsiteX20" fmla="*/ 285597 w 333658"/>
              <a:gd name="connsiteY20" fmla="*/ 489998 h 1278390"/>
              <a:gd name="connsiteX21" fmla="*/ 285597 w 333658"/>
              <a:gd name="connsiteY21" fmla="*/ 496467 h 1278390"/>
              <a:gd name="connsiteX22" fmla="*/ 286521 w 333658"/>
              <a:gd name="connsiteY22" fmla="*/ 522347 h 1278390"/>
              <a:gd name="connsiteX23" fmla="*/ 286521 w 333658"/>
              <a:gd name="connsiteY23" fmla="*/ 535286 h 1278390"/>
              <a:gd name="connsiteX24" fmla="*/ 286521 w 333658"/>
              <a:gd name="connsiteY24" fmla="*/ 548226 h 1278390"/>
              <a:gd name="connsiteX25" fmla="*/ 286521 w 333658"/>
              <a:gd name="connsiteY25" fmla="*/ 561166 h 1278390"/>
              <a:gd name="connsiteX26" fmla="*/ 286521 w 333658"/>
              <a:gd name="connsiteY26" fmla="*/ 574105 h 1278390"/>
              <a:gd name="connsiteX27" fmla="*/ 286521 w 333658"/>
              <a:gd name="connsiteY27" fmla="*/ 599985 h 1278390"/>
              <a:gd name="connsiteX28" fmla="*/ 285597 w 333658"/>
              <a:gd name="connsiteY28" fmla="*/ 625864 h 1278390"/>
              <a:gd name="connsiteX29" fmla="*/ 285597 w 333658"/>
              <a:gd name="connsiteY29" fmla="*/ 638803 h 1278390"/>
              <a:gd name="connsiteX30" fmla="*/ 284672 w 333658"/>
              <a:gd name="connsiteY30" fmla="*/ 651743 h 1278390"/>
              <a:gd name="connsiteX31" fmla="*/ 283748 w 333658"/>
              <a:gd name="connsiteY31" fmla="*/ 676698 h 1278390"/>
              <a:gd name="connsiteX32" fmla="*/ 281899 w 333658"/>
              <a:gd name="connsiteY32" fmla="*/ 701653 h 1278390"/>
              <a:gd name="connsiteX33" fmla="*/ 280975 w 333658"/>
              <a:gd name="connsiteY33" fmla="*/ 713668 h 1278390"/>
              <a:gd name="connsiteX34" fmla="*/ 280051 w 333658"/>
              <a:gd name="connsiteY34" fmla="*/ 725684 h 1278390"/>
              <a:gd name="connsiteX35" fmla="*/ 277278 w 333658"/>
              <a:gd name="connsiteY35" fmla="*/ 749714 h 1278390"/>
              <a:gd name="connsiteX36" fmla="*/ 274505 w 333658"/>
              <a:gd name="connsiteY36" fmla="*/ 773745 h 1278390"/>
              <a:gd name="connsiteX37" fmla="*/ 272657 w 333658"/>
              <a:gd name="connsiteY37" fmla="*/ 785761 h 1278390"/>
              <a:gd name="connsiteX38" fmla="*/ 270809 w 333658"/>
              <a:gd name="connsiteY38" fmla="*/ 796852 h 1278390"/>
              <a:gd name="connsiteX39" fmla="*/ 267111 w 333658"/>
              <a:gd name="connsiteY39" fmla="*/ 819034 h 1278390"/>
              <a:gd name="connsiteX40" fmla="*/ 263414 w 333658"/>
              <a:gd name="connsiteY40" fmla="*/ 841216 h 1278390"/>
              <a:gd name="connsiteX41" fmla="*/ 261566 w 333658"/>
              <a:gd name="connsiteY41" fmla="*/ 852307 h 1278390"/>
              <a:gd name="connsiteX42" fmla="*/ 260641 w 333658"/>
              <a:gd name="connsiteY42" fmla="*/ 857853 h 1278390"/>
              <a:gd name="connsiteX43" fmla="*/ 259717 w 333658"/>
              <a:gd name="connsiteY43" fmla="*/ 863398 h 1278390"/>
              <a:gd name="connsiteX44" fmla="*/ 255096 w 333658"/>
              <a:gd name="connsiteY44" fmla="*/ 883732 h 1278390"/>
              <a:gd name="connsiteX45" fmla="*/ 253247 w 333658"/>
              <a:gd name="connsiteY45" fmla="*/ 893899 h 1278390"/>
              <a:gd name="connsiteX46" fmla="*/ 251399 w 333658"/>
              <a:gd name="connsiteY46" fmla="*/ 904066 h 1278390"/>
              <a:gd name="connsiteX47" fmla="*/ 242156 w 333658"/>
              <a:gd name="connsiteY47" fmla="*/ 941036 h 1278390"/>
              <a:gd name="connsiteX48" fmla="*/ 237535 w 333658"/>
              <a:gd name="connsiteY48" fmla="*/ 958597 h 1278390"/>
              <a:gd name="connsiteX49" fmla="*/ 235686 w 333658"/>
              <a:gd name="connsiteY49" fmla="*/ 966915 h 1278390"/>
              <a:gd name="connsiteX50" fmla="*/ 233838 w 333658"/>
              <a:gd name="connsiteY50" fmla="*/ 975234 h 1278390"/>
              <a:gd name="connsiteX51" fmla="*/ 229217 w 333658"/>
              <a:gd name="connsiteY51" fmla="*/ 990946 h 1278390"/>
              <a:gd name="connsiteX52" fmla="*/ 224596 w 333658"/>
              <a:gd name="connsiteY52" fmla="*/ 1005734 h 1278390"/>
              <a:gd name="connsiteX53" fmla="*/ 216277 w 333658"/>
              <a:gd name="connsiteY53" fmla="*/ 1031613 h 1278390"/>
              <a:gd name="connsiteX54" fmla="*/ 214428 w 333658"/>
              <a:gd name="connsiteY54" fmla="*/ 1037159 h 1278390"/>
              <a:gd name="connsiteX55" fmla="*/ 212580 w 333658"/>
              <a:gd name="connsiteY55" fmla="*/ 1042704 h 1278390"/>
              <a:gd name="connsiteX56" fmla="*/ 208883 w 333658"/>
              <a:gd name="connsiteY56" fmla="*/ 1052871 h 1278390"/>
              <a:gd name="connsiteX57" fmla="*/ 205381 w 333658"/>
              <a:gd name="connsiteY57" fmla="*/ 1063378 h 1278390"/>
              <a:gd name="connsiteX58" fmla="*/ 333658 w 333658"/>
              <a:gd name="connsiteY58" fmla="*/ 1062114 h 1278390"/>
              <a:gd name="connsiteX59" fmla="*/ 52683 w 333658"/>
              <a:gd name="connsiteY59" fmla="*/ 1278390 h 1278390"/>
              <a:gd name="connsiteX60" fmla="*/ 0 w 333658"/>
              <a:gd name="connsiteY60" fmla="*/ 927172 h 1278390"/>
              <a:gd name="connsiteX61" fmla="*/ 114685 w 333658"/>
              <a:gd name="connsiteY61" fmla="*/ 1034598 h 1278390"/>
              <a:gd name="connsiteX62" fmla="*/ 115533 w 333658"/>
              <a:gd name="connsiteY62" fmla="*/ 1032538 h 1278390"/>
              <a:gd name="connsiteX63" fmla="*/ 121079 w 333658"/>
              <a:gd name="connsiteY63" fmla="*/ 1017749 h 1278390"/>
              <a:gd name="connsiteX64" fmla="*/ 124775 w 333658"/>
              <a:gd name="connsiteY64" fmla="*/ 1008507 h 1278390"/>
              <a:gd name="connsiteX65" fmla="*/ 126624 w 333658"/>
              <a:gd name="connsiteY65" fmla="*/ 1003885 h 1278390"/>
              <a:gd name="connsiteX66" fmla="*/ 128473 w 333658"/>
              <a:gd name="connsiteY66" fmla="*/ 998340 h 1278390"/>
              <a:gd name="connsiteX67" fmla="*/ 136791 w 333658"/>
              <a:gd name="connsiteY67" fmla="*/ 974309 h 1278390"/>
              <a:gd name="connsiteX68" fmla="*/ 141412 w 333658"/>
              <a:gd name="connsiteY68" fmla="*/ 960445 h 1278390"/>
              <a:gd name="connsiteX69" fmla="*/ 146034 w 333658"/>
              <a:gd name="connsiteY69" fmla="*/ 945657 h 1278390"/>
              <a:gd name="connsiteX70" fmla="*/ 148806 w 333658"/>
              <a:gd name="connsiteY70" fmla="*/ 938263 h 1278390"/>
              <a:gd name="connsiteX71" fmla="*/ 151579 w 333658"/>
              <a:gd name="connsiteY71" fmla="*/ 930869 h 1278390"/>
              <a:gd name="connsiteX72" fmla="*/ 156200 w 333658"/>
              <a:gd name="connsiteY72" fmla="*/ 915157 h 1278390"/>
              <a:gd name="connsiteX73" fmla="*/ 166367 w 333658"/>
              <a:gd name="connsiteY73" fmla="*/ 880035 h 1278390"/>
              <a:gd name="connsiteX74" fmla="*/ 169140 w 333658"/>
              <a:gd name="connsiteY74" fmla="*/ 870792 h 1278390"/>
              <a:gd name="connsiteX75" fmla="*/ 171913 w 333658"/>
              <a:gd name="connsiteY75" fmla="*/ 861550 h 1278390"/>
              <a:gd name="connsiteX76" fmla="*/ 176534 w 333658"/>
              <a:gd name="connsiteY76" fmla="*/ 842140 h 1278390"/>
              <a:gd name="connsiteX77" fmla="*/ 177458 w 333658"/>
              <a:gd name="connsiteY77" fmla="*/ 837519 h 1278390"/>
              <a:gd name="connsiteX78" fmla="*/ 178383 w 333658"/>
              <a:gd name="connsiteY78" fmla="*/ 832898 h 1278390"/>
              <a:gd name="connsiteX79" fmla="*/ 181155 w 333658"/>
              <a:gd name="connsiteY79" fmla="*/ 822731 h 1278390"/>
              <a:gd name="connsiteX80" fmla="*/ 185777 w 333658"/>
              <a:gd name="connsiteY80" fmla="*/ 802397 h 1278390"/>
              <a:gd name="connsiteX81" fmla="*/ 190398 w 333658"/>
              <a:gd name="connsiteY81" fmla="*/ 781139 h 1278390"/>
              <a:gd name="connsiteX82" fmla="*/ 192247 w 333658"/>
              <a:gd name="connsiteY82" fmla="*/ 770048 h 1278390"/>
              <a:gd name="connsiteX83" fmla="*/ 194095 w 333658"/>
              <a:gd name="connsiteY83" fmla="*/ 758957 h 1278390"/>
              <a:gd name="connsiteX84" fmla="*/ 197792 w 333658"/>
              <a:gd name="connsiteY84" fmla="*/ 736775 h 1278390"/>
              <a:gd name="connsiteX85" fmla="*/ 201489 w 333658"/>
              <a:gd name="connsiteY85" fmla="*/ 713668 h 1278390"/>
              <a:gd name="connsiteX86" fmla="*/ 203337 w 333658"/>
              <a:gd name="connsiteY86" fmla="*/ 702577 h 1278390"/>
              <a:gd name="connsiteX87" fmla="*/ 205186 w 333658"/>
              <a:gd name="connsiteY87" fmla="*/ 690562 h 1278390"/>
              <a:gd name="connsiteX88" fmla="*/ 207959 w 333658"/>
              <a:gd name="connsiteY88" fmla="*/ 667455 h 1278390"/>
              <a:gd name="connsiteX89" fmla="*/ 210732 w 333658"/>
              <a:gd name="connsiteY89" fmla="*/ 643425 h 1278390"/>
              <a:gd name="connsiteX90" fmla="*/ 211656 w 333658"/>
              <a:gd name="connsiteY90" fmla="*/ 631409 h 1278390"/>
              <a:gd name="connsiteX91" fmla="*/ 212580 w 333658"/>
              <a:gd name="connsiteY91" fmla="*/ 619394 h 1278390"/>
              <a:gd name="connsiteX92" fmla="*/ 214428 w 333658"/>
              <a:gd name="connsiteY92" fmla="*/ 595363 h 1278390"/>
              <a:gd name="connsiteX93" fmla="*/ 216277 w 333658"/>
              <a:gd name="connsiteY93" fmla="*/ 571332 h 1278390"/>
              <a:gd name="connsiteX94" fmla="*/ 217201 w 333658"/>
              <a:gd name="connsiteY94" fmla="*/ 559317 h 1278390"/>
              <a:gd name="connsiteX95" fmla="*/ 218126 w 333658"/>
              <a:gd name="connsiteY95" fmla="*/ 547302 h 1278390"/>
              <a:gd name="connsiteX96" fmla="*/ 219050 w 333658"/>
              <a:gd name="connsiteY96" fmla="*/ 535286 h 1278390"/>
              <a:gd name="connsiteX97" fmla="*/ 219050 w 333658"/>
              <a:gd name="connsiteY97" fmla="*/ 523271 h 1278390"/>
              <a:gd name="connsiteX98" fmla="*/ 219974 w 333658"/>
              <a:gd name="connsiteY98" fmla="*/ 498316 h 1278390"/>
              <a:gd name="connsiteX99" fmla="*/ 219974 w 333658"/>
              <a:gd name="connsiteY99" fmla="*/ 491846 h 1278390"/>
              <a:gd name="connsiteX100" fmla="*/ 219974 w 333658"/>
              <a:gd name="connsiteY100" fmla="*/ 485376 h 1278390"/>
              <a:gd name="connsiteX101" fmla="*/ 219974 w 333658"/>
              <a:gd name="connsiteY101" fmla="*/ 473361 h 1278390"/>
              <a:gd name="connsiteX102" fmla="*/ 219050 w 333658"/>
              <a:gd name="connsiteY102" fmla="*/ 424375 h 1278390"/>
              <a:gd name="connsiteX103" fmla="*/ 218126 w 333658"/>
              <a:gd name="connsiteY103" fmla="*/ 400345 h 1278390"/>
              <a:gd name="connsiteX104" fmla="*/ 217201 w 333658"/>
              <a:gd name="connsiteY104" fmla="*/ 388329 h 1278390"/>
              <a:gd name="connsiteX105" fmla="*/ 216277 w 333658"/>
              <a:gd name="connsiteY105" fmla="*/ 376314 h 1278390"/>
              <a:gd name="connsiteX106" fmla="*/ 214428 w 333658"/>
              <a:gd name="connsiteY106" fmla="*/ 353207 h 1278390"/>
              <a:gd name="connsiteX107" fmla="*/ 212580 w 333658"/>
              <a:gd name="connsiteY107" fmla="*/ 330101 h 1278390"/>
              <a:gd name="connsiteX108" fmla="*/ 188549 w 333658"/>
              <a:gd name="connsiteY108" fmla="*/ 163734 h 1278390"/>
              <a:gd name="connsiteX109" fmla="*/ 184852 w 333658"/>
              <a:gd name="connsiteY109" fmla="*/ 146173 h 1278390"/>
              <a:gd name="connsiteX110" fmla="*/ 183928 w 333658"/>
              <a:gd name="connsiteY110" fmla="*/ 141552 h 1278390"/>
              <a:gd name="connsiteX111" fmla="*/ 183004 w 333658"/>
              <a:gd name="connsiteY111" fmla="*/ 136931 h 1278390"/>
              <a:gd name="connsiteX112" fmla="*/ 181155 w 333658"/>
              <a:gd name="connsiteY112" fmla="*/ 128613 h 1278390"/>
              <a:gd name="connsiteX113" fmla="*/ 174685 w 333658"/>
              <a:gd name="connsiteY113" fmla="*/ 97188 h 1278390"/>
              <a:gd name="connsiteX114" fmla="*/ 168216 w 333658"/>
              <a:gd name="connsiteY114" fmla="*/ 69460 h 1278390"/>
              <a:gd name="connsiteX115" fmla="*/ 162670 w 333658"/>
              <a:gd name="connsiteY115" fmla="*/ 46353 h 1278390"/>
              <a:gd name="connsiteX116" fmla="*/ 160822 w 333658"/>
              <a:gd name="connsiteY116" fmla="*/ 36187 h 1278390"/>
              <a:gd name="connsiteX117" fmla="*/ 158973 w 333658"/>
              <a:gd name="connsiteY117" fmla="*/ 26944 h 1278390"/>
              <a:gd name="connsiteX118" fmla="*/ 156200 w 333658"/>
              <a:gd name="connsiteY118" fmla="*/ 13080 h 1278390"/>
              <a:gd name="connsiteX119" fmla="*/ 157124 w 333658"/>
              <a:gd name="connsiteY119" fmla="*/ 141 h 127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33658" h="1278390">
                <a:moveTo>
                  <a:pt x="157124" y="141"/>
                </a:moveTo>
                <a:cubicBezTo>
                  <a:pt x="158973" y="-784"/>
                  <a:pt x="161746" y="2913"/>
                  <a:pt x="165443" y="9383"/>
                </a:cubicBezTo>
                <a:cubicBezTo>
                  <a:pt x="167291" y="13080"/>
                  <a:pt x="170064" y="16777"/>
                  <a:pt x="172837" y="22323"/>
                </a:cubicBezTo>
                <a:cubicBezTo>
                  <a:pt x="173761" y="25095"/>
                  <a:pt x="175609" y="27868"/>
                  <a:pt x="177458" y="30641"/>
                </a:cubicBezTo>
                <a:cubicBezTo>
                  <a:pt x="179307" y="33414"/>
                  <a:pt x="180231" y="37111"/>
                  <a:pt x="182079" y="39884"/>
                </a:cubicBezTo>
                <a:cubicBezTo>
                  <a:pt x="184852" y="46353"/>
                  <a:pt x="188549" y="53748"/>
                  <a:pt x="192247" y="62066"/>
                </a:cubicBezTo>
                <a:cubicBezTo>
                  <a:pt x="195943" y="70384"/>
                  <a:pt x="199641" y="78703"/>
                  <a:pt x="203337" y="88869"/>
                </a:cubicBezTo>
                <a:cubicBezTo>
                  <a:pt x="207035" y="98112"/>
                  <a:pt x="210732" y="108279"/>
                  <a:pt x="214428" y="119370"/>
                </a:cubicBezTo>
                <a:cubicBezTo>
                  <a:pt x="215353" y="122143"/>
                  <a:pt x="216277" y="124915"/>
                  <a:pt x="217201" y="127688"/>
                </a:cubicBezTo>
                <a:cubicBezTo>
                  <a:pt x="218126" y="129537"/>
                  <a:pt x="218126" y="130461"/>
                  <a:pt x="219050" y="132310"/>
                </a:cubicBezTo>
                <a:cubicBezTo>
                  <a:pt x="219050" y="134158"/>
                  <a:pt x="219974" y="135082"/>
                  <a:pt x="219974" y="136931"/>
                </a:cubicBezTo>
                <a:cubicBezTo>
                  <a:pt x="221822" y="142476"/>
                  <a:pt x="223671" y="148946"/>
                  <a:pt x="225520" y="154492"/>
                </a:cubicBezTo>
                <a:cubicBezTo>
                  <a:pt x="241232" y="202553"/>
                  <a:pt x="256020" y="259857"/>
                  <a:pt x="266187" y="322707"/>
                </a:cubicBezTo>
                <a:cubicBezTo>
                  <a:pt x="267111" y="330101"/>
                  <a:pt x="268960" y="338419"/>
                  <a:pt x="269884" y="346738"/>
                </a:cubicBezTo>
                <a:cubicBezTo>
                  <a:pt x="270809" y="355056"/>
                  <a:pt x="272657" y="362450"/>
                  <a:pt x="273581" y="370768"/>
                </a:cubicBezTo>
                <a:cubicBezTo>
                  <a:pt x="274505" y="374465"/>
                  <a:pt x="274505" y="379087"/>
                  <a:pt x="275430" y="382784"/>
                </a:cubicBezTo>
                <a:cubicBezTo>
                  <a:pt x="276354" y="386481"/>
                  <a:pt x="276354" y="391102"/>
                  <a:pt x="277278" y="394799"/>
                </a:cubicBezTo>
                <a:cubicBezTo>
                  <a:pt x="278203" y="403117"/>
                  <a:pt x="279127" y="411436"/>
                  <a:pt x="280051" y="419754"/>
                </a:cubicBezTo>
                <a:cubicBezTo>
                  <a:pt x="281899" y="436391"/>
                  <a:pt x="283748" y="453027"/>
                  <a:pt x="284672" y="470588"/>
                </a:cubicBezTo>
                <a:cubicBezTo>
                  <a:pt x="284672" y="475210"/>
                  <a:pt x="285597" y="478907"/>
                  <a:pt x="285597" y="483528"/>
                </a:cubicBezTo>
                <a:lnTo>
                  <a:pt x="285597" y="489998"/>
                </a:lnTo>
                <a:lnTo>
                  <a:pt x="285597" y="496467"/>
                </a:lnTo>
                <a:cubicBezTo>
                  <a:pt x="285597" y="504786"/>
                  <a:pt x="286521" y="514028"/>
                  <a:pt x="286521" y="522347"/>
                </a:cubicBezTo>
                <a:cubicBezTo>
                  <a:pt x="286521" y="526968"/>
                  <a:pt x="286521" y="530665"/>
                  <a:pt x="286521" y="535286"/>
                </a:cubicBezTo>
                <a:lnTo>
                  <a:pt x="286521" y="548226"/>
                </a:lnTo>
                <a:lnTo>
                  <a:pt x="286521" y="561166"/>
                </a:lnTo>
                <a:cubicBezTo>
                  <a:pt x="286521" y="565787"/>
                  <a:pt x="286521" y="569484"/>
                  <a:pt x="286521" y="574105"/>
                </a:cubicBezTo>
                <a:cubicBezTo>
                  <a:pt x="286521" y="582424"/>
                  <a:pt x="286521" y="591666"/>
                  <a:pt x="286521" y="599985"/>
                </a:cubicBezTo>
                <a:cubicBezTo>
                  <a:pt x="286521" y="608303"/>
                  <a:pt x="286521" y="616621"/>
                  <a:pt x="285597" y="625864"/>
                </a:cubicBezTo>
                <a:cubicBezTo>
                  <a:pt x="285597" y="630485"/>
                  <a:pt x="285597" y="634182"/>
                  <a:pt x="285597" y="638803"/>
                </a:cubicBezTo>
                <a:cubicBezTo>
                  <a:pt x="285597" y="643425"/>
                  <a:pt x="285597" y="647122"/>
                  <a:pt x="284672" y="651743"/>
                </a:cubicBezTo>
                <a:cubicBezTo>
                  <a:pt x="284672" y="660061"/>
                  <a:pt x="283748" y="668380"/>
                  <a:pt x="283748" y="676698"/>
                </a:cubicBezTo>
                <a:cubicBezTo>
                  <a:pt x="282824" y="685016"/>
                  <a:pt x="282824" y="693335"/>
                  <a:pt x="281899" y="701653"/>
                </a:cubicBezTo>
                <a:cubicBezTo>
                  <a:pt x="281899" y="705350"/>
                  <a:pt x="280975" y="709971"/>
                  <a:pt x="280975" y="713668"/>
                </a:cubicBezTo>
                <a:cubicBezTo>
                  <a:pt x="280975" y="717365"/>
                  <a:pt x="280051" y="721987"/>
                  <a:pt x="280051" y="725684"/>
                </a:cubicBezTo>
                <a:cubicBezTo>
                  <a:pt x="279127" y="734002"/>
                  <a:pt x="278203" y="741396"/>
                  <a:pt x="277278" y="749714"/>
                </a:cubicBezTo>
                <a:cubicBezTo>
                  <a:pt x="276354" y="758033"/>
                  <a:pt x="275430" y="765427"/>
                  <a:pt x="274505" y="773745"/>
                </a:cubicBezTo>
                <a:cubicBezTo>
                  <a:pt x="273581" y="777442"/>
                  <a:pt x="273581" y="781139"/>
                  <a:pt x="272657" y="785761"/>
                </a:cubicBezTo>
                <a:cubicBezTo>
                  <a:pt x="271733" y="789458"/>
                  <a:pt x="271733" y="793155"/>
                  <a:pt x="270809" y="796852"/>
                </a:cubicBezTo>
                <a:cubicBezTo>
                  <a:pt x="269884" y="804246"/>
                  <a:pt x="268960" y="811640"/>
                  <a:pt x="267111" y="819034"/>
                </a:cubicBezTo>
                <a:cubicBezTo>
                  <a:pt x="266187" y="826428"/>
                  <a:pt x="264339" y="833822"/>
                  <a:pt x="263414" y="841216"/>
                </a:cubicBezTo>
                <a:cubicBezTo>
                  <a:pt x="262490" y="844913"/>
                  <a:pt x="262490" y="848610"/>
                  <a:pt x="261566" y="852307"/>
                </a:cubicBezTo>
                <a:cubicBezTo>
                  <a:pt x="261566" y="854156"/>
                  <a:pt x="260641" y="856004"/>
                  <a:pt x="260641" y="857853"/>
                </a:cubicBezTo>
                <a:cubicBezTo>
                  <a:pt x="260641" y="859701"/>
                  <a:pt x="259717" y="861550"/>
                  <a:pt x="259717" y="863398"/>
                </a:cubicBezTo>
                <a:cubicBezTo>
                  <a:pt x="257869" y="870792"/>
                  <a:pt x="256945" y="877262"/>
                  <a:pt x="255096" y="883732"/>
                </a:cubicBezTo>
                <a:cubicBezTo>
                  <a:pt x="254171" y="887429"/>
                  <a:pt x="254171" y="890202"/>
                  <a:pt x="253247" y="893899"/>
                </a:cubicBezTo>
                <a:cubicBezTo>
                  <a:pt x="252323" y="897596"/>
                  <a:pt x="251399" y="900369"/>
                  <a:pt x="251399" y="904066"/>
                </a:cubicBezTo>
                <a:cubicBezTo>
                  <a:pt x="248626" y="917005"/>
                  <a:pt x="245853" y="929945"/>
                  <a:pt x="242156" y="941036"/>
                </a:cubicBezTo>
                <a:cubicBezTo>
                  <a:pt x="240308" y="946582"/>
                  <a:pt x="239384" y="953051"/>
                  <a:pt x="237535" y="958597"/>
                </a:cubicBezTo>
                <a:cubicBezTo>
                  <a:pt x="236611" y="961370"/>
                  <a:pt x="235686" y="964142"/>
                  <a:pt x="235686" y="966915"/>
                </a:cubicBezTo>
                <a:cubicBezTo>
                  <a:pt x="234762" y="969688"/>
                  <a:pt x="233838" y="972461"/>
                  <a:pt x="233838" y="975234"/>
                </a:cubicBezTo>
                <a:cubicBezTo>
                  <a:pt x="231990" y="980779"/>
                  <a:pt x="231065" y="985400"/>
                  <a:pt x="229217" y="990946"/>
                </a:cubicBezTo>
                <a:cubicBezTo>
                  <a:pt x="227368" y="995567"/>
                  <a:pt x="226444" y="1001113"/>
                  <a:pt x="224596" y="1005734"/>
                </a:cubicBezTo>
                <a:cubicBezTo>
                  <a:pt x="221822" y="1014977"/>
                  <a:pt x="219050" y="1023295"/>
                  <a:pt x="216277" y="1031613"/>
                </a:cubicBezTo>
                <a:cubicBezTo>
                  <a:pt x="215353" y="1033462"/>
                  <a:pt x="215353" y="1035311"/>
                  <a:pt x="214428" y="1037159"/>
                </a:cubicBezTo>
                <a:cubicBezTo>
                  <a:pt x="213504" y="1039007"/>
                  <a:pt x="213504" y="1040856"/>
                  <a:pt x="212580" y="1042704"/>
                </a:cubicBezTo>
                <a:cubicBezTo>
                  <a:pt x="211656" y="1046401"/>
                  <a:pt x="209807" y="1049174"/>
                  <a:pt x="208883" y="1052871"/>
                </a:cubicBezTo>
                <a:lnTo>
                  <a:pt x="205381" y="1063378"/>
                </a:lnTo>
                <a:lnTo>
                  <a:pt x="333658" y="1062114"/>
                </a:lnTo>
                <a:lnTo>
                  <a:pt x="52683" y="1278390"/>
                </a:lnTo>
                <a:lnTo>
                  <a:pt x="0" y="927172"/>
                </a:lnTo>
                <a:lnTo>
                  <a:pt x="114685" y="1034598"/>
                </a:lnTo>
                <a:lnTo>
                  <a:pt x="115533" y="1032538"/>
                </a:lnTo>
                <a:cubicBezTo>
                  <a:pt x="117381" y="1027916"/>
                  <a:pt x="119230" y="1023295"/>
                  <a:pt x="121079" y="1017749"/>
                </a:cubicBezTo>
                <a:cubicBezTo>
                  <a:pt x="122003" y="1014977"/>
                  <a:pt x="122927" y="1012204"/>
                  <a:pt x="124775" y="1008507"/>
                </a:cubicBezTo>
                <a:cubicBezTo>
                  <a:pt x="125700" y="1006658"/>
                  <a:pt x="125700" y="1004810"/>
                  <a:pt x="126624" y="1003885"/>
                </a:cubicBezTo>
                <a:cubicBezTo>
                  <a:pt x="127548" y="1002037"/>
                  <a:pt x="127548" y="1000189"/>
                  <a:pt x="128473" y="998340"/>
                </a:cubicBezTo>
                <a:cubicBezTo>
                  <a:pt x="131245" y="990946"/>
                  <a:pt x="134018" y="983552"/>
                  <a:pt x="136791" y="974309"/>
                </a:cubicBezTo>
                <a:cubicBezTo>
                  <a:pt x="138639" y="969688"/>
                  <a:pt x="139564" y="965067"/>
                  <a:pt x="141412" y="960445"/>
                </a:cubicBezTo>
                <a:cubicBezTo>
                  <a:pt x="143260" y="955824"/>
                  <a:pt x="144185" y="951203"/>
                  <a:pt x="146034" y="945657"/>
                </a:cubicBezTo>
                <a:cubicBezTo>
                  <a:pt x="146958" y="942885"/>
                  <a:pt x="147882" y="941036"/>
                  <a:pt x="148806" y="938263"/>
                </a:cubicBezTo>
                <a:cubicBezTo>
                  <a:pt x="149730" y="935490"/>
                  <a:pt x="150655" y="932718"/>
                  <a:pt x="151579" y="930869"/>
                </a:cubicBezTo>
                <a:cubicBezTo>
                  <a:pt x="153428" y="925323"/>
                  <a:pt x="154352" y="920702"/>
                  <a:pt x="156200" y="915157"/>
                </a:cubicBezTo>
                <a:cubicBezTo>
                  <a:pt x="159898" y="904066"/>
                  <a:pt x="162670" y="892050"/>
                  <a:pt x="166367" y="880035"/>
                </a:cubicBezTo>
                <a:cubicBezTo>
                  <a:pt x="167291" y="877262"/>
                  <a:pt x="168216" y="873565"/>
                  <a:pt x="169140" y="870792"/>
                </a:cubicBezTo>
                <a:cubicBezTo>
                  <a:pt x="170064" y="868020"/>
                  <a:pt x="170988" y="864323"/>
                  <a:pt x="171913" y="861550"/>
                </a:cubicBezTo>
                <a:cubicBezTo>
                  <a:pt x="173761" y="855080"/>
                  <a:pt x="174685" y="848610"/>
                  <a:pt x="176534" y="842140"/>
                </a:cubicBezTo>
                <a:cubicBezTo>
                  <a:pt x="176534" y="840292"/>
                  <a:pt x="177458" y="838443"/>
                  <a:pt x="177458" y="837519"/>
                </a:cubicBezTo>
                <a:cubicBezTo>
                  <a:pt x="177458" y="835671"/>
                  <a:pt x="178383" y="833822"/>
                  <a:pt x="178383" y="832898"/>
                </a:cubicBezTo>
                <a:cubicBezTo>
                  <a:pt x="179307" y="829201"/>
                  <a:pt x="180231" y="826428"/>
                  <a:pt x="181155" y="822731"/>
                </a:cubicBezTo>
                <a:cubicBezTo>
                  <a:pt x="183004" y="816261"/>
                  <a:pt x="183928" y="808867"/>
                  <a:pt x="185777" y="802397"/>
                </a:cubicBezTo>
                <a:cubicBezTo>
                  <a:pt x="187625" y="795003"/>
                  <a:pt x="188549" y="788533"/>
                  <a:pt x="190398" y="781139"/>
                </a:cubicBezTo>
                <a:cubicBezTo>
                  <a:pt x="191322" y="777442"/>
                  <a:pt x="192247" y="773745"/>
                  <a:pt x="192247" y="770048"/>
                </a:cubicBezTo>
                <a:cubicBezTo>
                  <a:pt x="193171" y="766351"/>
                  <a:pt x="193171" y="762654"/>
                  <a:pt x="194095" y="758957"/>
                </a:cubicBezTo>
                <a:cubicBezTo>
                  <a:pt x="195019" y="751563"/>
                  <a:pt x="196868" y="744169"/>
                  <a:pt x="197792" y="736775"/>
                </a:cubicBezTo>
                <a:cubicBezTo>
                  <a:pt x="198716" y="729381"/>
                  <a:pt x="200565" y="721987"/>
                  <a:pt x="201489" y="713668"/>
                </a:cubicBezTo>
                <a:cubicBezTo>
                  <a:pt x="202413" y="709971"/>
                  <a:pt x="202413" y="706274"/>
                  <a:pt x="203337" y="702577"/>
                </a:cubicBezTo>
                <a:cubicBezTo>
                  <a:pt x="204262" y="698880"/>
                  <a:pt x="204262" y="695183"/>
                  <a:pt x="205186" y="690562"/>
                </a:cubicBezTo>
                <a:cubicBezTo>
                  <a:pt x="206110" y="683168"/>
                  <a:pt x="207035" y="674850"/>
                  <a:pt x="207959" y="667455"/>
                </a:cubicBezTo>
                <a:cubicBezTo>
                  <a:pt x="208883" y="659137"/>
                  <a:pt x="209807" y="651743"/>
                  <a:pt x="210732" y="643425"/>
                </a:cubicBezTo>
                <a:cubicBezTo>
                  <a:pt x="210732" y="639728"/>
                  <a:pt x="211656" y="635106"/>
                  <a:pt x="211656" y="631409"/>
                </a:cubicBezTo>
                <a:cubicBezTo>
                  <a:pt x="211656" y="627712"/>
                  <a:pt x="212580" y="623091"/>
                  <a:pt x="212580" y="619394"/>
                </a:cubicBezTo>
                <a:cubicBezTo>
                  <a:pt x="213504" y="611076"/>
                  <a:pt x="214428" y="603682"/>
                  <a:pt x="214428" y="595363"/>
                </a:cubicBezTo>
                <a:cubicBezTo>
                  <a:pt x="215353" y="587045"/>
                  <a:pt x="215353" y="578726"/>
                  <a:pt x="216277" y="571332"/>
                </a:cubicBezTo>
                <a:cubicBezTo>
                  <a:pt x="216277" y="567636"/>
                  <a:pt x="217201" y="563014"/>
                  <a:pt x="217201" y="559317"/>
                </a:cubicBezTo>
                <a:lnTo>
                  <a:pt x="218126" y="547302"/>
                </a:lnTo>
                <a:lnTo>
                  <a:pt x="219050" y="535286"/>
                </a:lnTo>
                <a:cubicBezTo>
                  <a:pt x="219050" y="531589"/>
                  <a:pt x="219050" y="526968"/>
                  <a:pt x="219050" y="523271"/>
                </a:cubicBezTo>
                <a:cubicBezTo>
                  <a:pt x="219050" y="514953"/>
                  <a:pt x="219050" y="506634"/>
                  <a:pt x="219974" y="498316"/>
                </a:cubicBezTo>
                <a:lnTo>
                  <a:pt x="219974" y="491846"/>
                </a:lnTo>
                <a:lnTo>
                  <a:pt x="219974" y="485376"/>
                </a:lnTo>
                <a:cubicBezTo>
                  <a:pt x="219974" y="481679"/>
                  <a:pt x="219974" y="477058"/>
                  <a:pt x="219974" y="473361"/>
                </a:cubicBezTo>
                <a:cubicBezTo>
                  <a:pt x="219974" y="456724"/>
                  <a:pt x="219974" y="441012"/>
                  <a:pt x="219050" y="424375"/>
                </a:cubicBezTo>
                <a:cubicBezTo>
                  <a:pt x="219050" y="416057"/>
                  <a:pt x="218126" y="408663"/>
                  <a:pt x="218126" y="400345"/>
                </a:cubicBezTo>
                <a:cubicBezTo>
                  <a:pt x="218126" y="396648"/>
                  <a:pt x="218126" y="392026"/>
                  <a:pt x="217201" y="388329"/>
                </a:cubicBezTo>
                <a:cubicBezTo>
                  <a:pt x="217201" y="384632"/>
                  <a:pt x="216277" y="380011"/>
                  <a:pt x="216277" y="376314"/>
                </a:cubicBezTo>
                <a:cubicBezTo>
                  <a:pt x="215353" y="367996"/>
                  <a:pt x="215353" y="360601"/>
                  <a:pt x="214428" y="353207"/>
                </a:cubicBezTo>
                <a:cubicBezTo>
                  <a:pt x="213504" y="345813"/>
                  <a:pt x="212580" y="337495"/>
                  <a:pt x="212580" y="330101"/>
                </a:cubicBezTo>
                <a:cubicBezTo>
                  <a:pt x="207035" y="269100"/>
                  <a:pt x="197792" y="212720"/>
                  <a:pt x="188549" y="163734"/>
                </a:cubicBezTo>
                <a:cubicBezTo>
                  <a:pt x="187625" y="157265"/>
                  <a:pt x="185777" y="151719"/>
                  <a:pt x="184852" y="146173"/>
                </a:cubicBezTo>
                <a:cubicBezTo>
                  <a:pt x="184852" y="144325"/>
                  <a:pt x="183928" y="143401"/>
                  <a:pt x="183928" y="141552"/>
                </a:cubicBezTo>
                <a:cubicBezTo>
                  <a:pt x="183928" y="139704"/>
                  <a:pt x="183004" y="138779"/>
                  <a:pt x="183004" y="136931"/>
                </a:cubicBezTo>
                <a:cubicBezTo>
                  <a:pt x="182079" y="134158"/>
                  <a:pt x="182079" y="131385"/>
                  <a:pt x="181155" y="128613"/>
                </a:cubicBezTo>
                <a:cubicBezTo>
                  <a:pt x="178383" y="117521"/>
                  <a:pt x="176534" y="107355"/>
                  <a:pt x="174685" y="97188"/>
                </a:cubicBezTo>
                <a:cubicBezTo>
                  <a:pt x="172837" y="87021"/>
                  <a:pt x="170064" y="78703"/>
                  <a:pt x="168216" y="69460"/>
                </a:cubicBezTo>
                <a:cubicBezTo>
                  <a:pt x="166367" y="61142"/>
                  <a:pt x="164519" y="52823"/>
                  <a:pt x="162670" y="46353"/>
                </a:cubicBezTo>
                <a:cubicBezTo>
                  <a:pt x="161746" y="42656"/>
                  <a:pt x="160822" y="39884"/>
                  <a:pt x="160822" y="36187"/>
                </a:cubicBezTo>
                <a:cubicBezTo>
                  <a:pt x="159898" y="33414"/>
                  <a:pt x="159898" y="29717"/>
                  <a:pt x="158973" y="26944"/>
                </a:cubicBezTo>
                <a:cubicBezTo>
                  <a:pt x="158049" y="21399"/>
                  <a:pt x="157124" y="16777"/>
                  <a:pt x="156200" y="13080"/>
                </a:cubicBezTo>
                <a:cubicBezTo>
                  <a:pt x="155276" y="5686"/>
                  <a:pt x="155276" y="1065"/>
                  <a:pt x="157124" y="141"/>
                </a:cubicBezTo>
                <a:close/>
              </a:path>
            </a:pathLst>
          </a:custGeom>
          <a:solidFill>
            <a:srgbClr val="26273C"/>
          </a:solidFill>
          <a:ln w="923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16047"/>
      </p:ext>
    </p:extLst>
  </p:cSld>
  <p:clrMapOvr>
    <a:masterClrMapping/>
  </p:clrMapOvr>
  <p:transition>
    <p:strips dir="r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60" presetClass="entr" presetSubtype="12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6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6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6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6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6" grpId="0"/>
          <p:bldP spid="17" grpId="0"/>
          <p:bldP spid="21" grpId="0"/>
          <p:bldP spid="22" grpId="0"/>
          <p:bldP spid="27" grpId="0"/>
          <p:bldP spid="28" grpId="0"/>
          <p:bldP spid="36" grpId="0" animBg="1"/>
          <p:bldP spid="3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60" presetClass="entr" presetSubtype="12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6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6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6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6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6" grpId="0"/>
          <p:bldP spid="17" grpId="0"/>
          <p:bldP spid="21" grpId="0"/>
          <p:bldP spid="22" grpId="0"/>
          <p:bldP spid="27" grpId="0"/>
          <p:bldP spid="28" grpId="0"/>
          <p:bldP spid="36" grpId="0" animBg="1"/>
          <p:bldP spid="39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24CB5D5-7104-6D3E-E437-6EDD6AD68C79}"/>
              </a:ext>
            </a:extLst>
          </p:cNvPr>
          <p:cNvSpPr/>
          <p:nvPr/>
        </p:nvSpPr>
        <p:spPr>
          <a:xfrm>
            <a:off x="0" y="0"/>
            <a:ext cx="955589" cy="6858000"/>
          </a:xfrm>
          <a:prstGeom prst="rect">
            <a:avLst/>
          </a:prstGeom>
          <a:solidFill>
            <a:srgbClr val="F0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35F4A-397C-7323-5F18-B04A723B9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0595" y="0"/>
            <a:ext cx="2678206" cy="1339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6316F4-21CC-EE1A-9FBE-E4CA92EDB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" y="669551"/>
            <a:ext cx="10942320" cy="56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86878"/>
      </p:ext>
    </p:extLst>
  </p:cSld>
  <p:clrMapOvr>
    <a:masterClrMapping/>
  </p:clrMapOvr>
  <p:transition>
    <p:strips dir="r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reating a personal portfolio to tell your story">
            <a:extLst>
              <a:ext uri="{FF2B5EF4-FFF2-40B4-BE49-F238E27FC236}">
                <a16:creationId xmlns:a16="http://schemas.microsoft.com/office/drawing/2014/main" id="{F9A84980-14FB-B1AE-02B8-B33DDB354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6A9448-19D0-96D3-4B5B-911397EEE33E}"/>
              </a:ext>
            </a:extLst>
          </p:cNvPr>
          <p:cNvSpPr txBox="1"/>
          <p:nvPr/>
        </p:nvSpPr>
        <p:spPr>
          <a:xfrm>
            <a:off x="2963008" y="5168197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No questions right !? </a:t>
            </a:r>
          </a:p>
        </p:txBody>
      </p:sp>
    </p:spTree>
    <p:extLst>
      <p:ext uri="{BB962C8B-B14F-4D97-AF65-F5344CB8AC3E}">
        <p14:creationId xmlns:p14="http://schemas.microsoft.com/office/powerpoint/2010/main" val="4232275254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E90FDF2-34F1-8DDF-50EE-7EEF8BFB88B1}"/>
              </a:ext>
            </a:extLst>
          </p:cNvPr>
          <p:cNvSpPr/>
          <p:nvPr/>
        </p:nvSpPr>
        <p:spPr>
          <a:xfrm>
            <a:off x="0" y="0"/>
            <a:ext cx="955589" cy="6858000"/>
          </a:xfrm>
          <a:prstGeom prst="rect">
            <a:avLst/>
          </a:prstGeom>
          <a:solidFill>
            <a:srgbClr val="F0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552BDE-10F0-4063-9AB4-42C29876AF14}"/>
              </a:ext>
            </a:extLst>
          </p:cNvPr>
          <p:cNvGrpSpPr/>
          <p:nvPr/>
        </p:nvGrpSpPr>
        <p:grpSpPr>
          <a:xfrm>
            <a:off x="6096001" y="908845"/>
            <a:ext cx="5040312" cy="5040310"/>
            <a:chOff x="6683666" y="968667"/>
            <a:chExt cx="4920668" cy="4920666"/>
          </a:xfrm>
          <a:solidFill>
            <a:schemeClr val="bg1"/>
          </a:solidFill>
        </p:grpSpPr>
        <p:sp>
          <p:nvSpPr>
            <p:cNvPr id="3" name="Graphic 8">
              <a:extLst>
                <a:ext uri="{FF2B5EF4-FFF2-40B4-BE49-F238E27FC236}">
                  <a16:creationId xmlns:a16="http://schemas.microsoft.com/office/drawing/2014/main" id="{DF651343-2F98-40AD-81D3-EE9B26576536}"/>
                </a:ext>
              </a:extLst>
            </p:cNvPr>
            <p:cNvSpPr/>
            <p:nvPr/>
          </p:nvSpPr>
          <p:spPr>
            <a:xfrm>
              <a:off x="6683666" y="968667"/>
              <a:ext cx="4920668" cy="4920666"/>
            </a:xfrm>
            <a:custGeom>
              <a:avLst/>
              <a:gdLst>
                <a:gd name="connsiteX0" fmla="*/ 0 w 6858000"/>
                <a:gd name="connsiteY0" fmla="*/ 1484533 h 6857998"/>
                <a:gd name="connsiteX1" fmla="*/ 1286802 w 6858000"/>
                <a:gd name="connsiteY1" fmla="*/ 82636 h 6857998"/>
                <a:gd name="connsiteX2" fmla="*/ 5568457 w 6858000"/>
                <a:gd name="connsiteY2" fmla="*/ 84130 h 6857998"/>
                <a:gd name="connsiteX3" fmla="*/ 6858000 w 6858000"/>
                <a:gd name="connsiteY3" fmla="*/ 1487107 h 6857998"/>
                <a:gd name="connsiteX4" fmla="*/ 6858000 w 6858000"/>
                <a:gd name="connsiteY4" fmla="*/ 5370222 h 6857998"/>
                <a:gd name="connsiteX5" fmla="*/ 5574627 w 6858000"/>
                <a:gd name="connsiteY5" fmla="*/ 6771692 h 6857998"/>
                <a:gd name="connsiteX6" fmla="*/ 1284013 w 6858000"/>
                <a:gd name="connsiteY6" fmla="*/ 6771380 h 6857998"/>
                <a:gd name="connsiteX7" fmla="*/ 0 w 6858000"/>
                <a:gd name="connsiteY7" fmla="*/ 5369614 h 6857998"/>
                <a:gd name="connsiteX8" fmla="*/ 0 w 6858000"/>
                <a:gd name="connsiteY8" fmla="*/ 1484533 h 685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58000" h="6857998">
                  <a:moveTo>
                    <a:pt x="0" y="1484533"/>
                  </a:moveTo>
                  <a:cubicBezTo>
                    <a:pt x="0" y="752136"/>
                    <a:pt x="556321" y="135640"/>
                    <a:pt x="1286802" y="82636"/>
                  </a:cubicBezTo>
                  <a:cubicBezTo>
                    <a:pt x="2813131" y="-28114"/>
                    <a:pt x="4017829" y="-27469"/>
                    <a:pt x="5568457" y="84130"/>
                  </a:cubicBezTo>
                  <a:cubicBezTo>
                    <a:pt x="6300040" y="136782"/>
                    <a:pt x="6858000" y="753627"/>
                    <a:pt x="6858000" y="1487107"/>
                  </a:cubicBezTo>
                  <a:lnTo>
                    <a:pt x="6858000" y="5370222"/>
                  </a:lnTo>
                  <a:cubicBezTo>
                    <a:pt x="6858000" y="6101279"/>
                    <a:pt x="6303645" y="6717140"/>
                    <a:pt x="5574627" y="6771692"/>
                  </a:cubicBezTo>
                  <a:cubicBezTo>
                    <a:pt x="4033048" y="6887047"/>
                    <a:pt x="2825680" y="6886591"/>
                    <a:pt x="1284013" y="6771380"/>
                  </a:cubicBezTo>
                  <a:cubicBezTo>
                    <a:pt x="554733" y="6716884"/>
                    <a:pt x="0" y="6100927"/>
                    <a:pt x="0" y="5369614"/>
                  </a:cubicBezTo>
                  <a:lnTo>
                    <a:pt x="0" y="148453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chemeClr val="accent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" name="Graphic 8">
              <a:extLst>
                <a:ext uri="{FF2B5EF4-FFF2-40B4-BE49-F238E27FC236}">
                  <a16:creationId xmlns:a16="http://schemas.microsoft.com/office/drawing/2014/main" id="{515D380B-5A3D-47CD-A97F-341524CC9DA5}"/>
                </a:ext>
              </a:extLst>
            </p:cNvPr>
            <p:cNvSpPr/>
            <p:nvPr/>
          </p:nvSpPr>
          <p:spPr>
            <a:xfrm>
              <a:off x="6683666" y="968667"/>
              <a:ext cx="4920668" cy="4920666"/>
            </a:xfrm>
            <a:custGeom>
              <a:avLst/>
              <a:gdLst>
                <a:gd name="connsiteX0" fmla="*/ 0 w 6858000"/>
                <a:gd name="connsiteY0" fmla="*/ 1484533 h 6857998"/>
                <a:gd name="connsiteX1" fmla="*/ 1286802 w 6858000"/>
                <a:gd name="connsiteY1" fmla="*/ 82636 h 6857998"/>
                <a:gd name="connsiteX2" fmla="*/ 5568457 w 6858000"/>
                <a:gd name="connsiteY2" fmla="*/ 84130 h 6857998"/>
                <a:gd name="connsiteX3" fmla="*/ 6858000 w 6858000"/>
                <a:gd name="connsiteY3" fmla="*/ 1487107 h 6857998"/>
                <a:gd name="connsiteX4" fmla="*/ 6858000 w 6858000"/>
                <a:gd name="connsiteY4" fmla="*/ 5370222 h 6857998"/>
                <a:gd name="connsiteX5" fmla="*/ 5574627 w 6858000"/>
                <a:gd name="connsiteY5" fmla="*/ 6771692 h 6857998"/>
                <a:gd name="connsiteX6" fmla="*/ 1284013 w 6858000"/>
                <a:gd name="connsiteY6" fmla="*/ 6771380 h 6857998"/>
                <a:gd name="connsiteX7" fmla="*/ 0 w 6858000"/>
                <a:gd name="connsiteY7" fmla="*/ 5369614 h 6857998"/>
                <a:gd name="connsiteX8" fmla="*/ 0 w 6858000"/>
                <a:gd name="connsiteY8" fmla="*/ 1484533 h 685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58000" h="6857998">
                  <a:moveTo>
                    <a:pt x="0" y="1484533"/>
                  </a:moveTo>
                  <a:cubicBezTo>
                    <a:pt x="0" y="752136"/>
                    <a:pt x="556321" y="135640"/>
                    <a:pt x="1286802" y="82636"/>
                  </a:cubicBezTo>
                  <a:cubicBezTo>
                    <a:pt x="2813131" y="-28114"/>
                    <a:pt x="4017829" y="-27469"/>
                    <a:pt x="5568457" y="84130"/>
                  </a:cubicBezTo>
                  <a:cubicBezTo>
                    <a:pt x="6300040" y="136782"/>
                    <a:pt x="6858000" y="753627"/>
                    <a:pt x="6858000" y="1487107"/>
                  </a:cubicBezTo>
                  <a:lnTo>
                    <a:pt x="6858000" y="5370222"/>
                  </a:lnTo>
                  <a:cubicBezTo>
                    <a:pt x="6858000" y="6101279"/>
                    <a:pt x="6303645" y="6717140"/>
                    <a:pt x="5574627" y="6771692"/>
                  </a:cubicBezTo>
                  <a:cubicBezTo>
                    <a:pt x="4033048" y="6887047"/>
                    <a:pt x="2825680" y="6886591"/>
                    <a:pt x="1284013" y="6771380"/>
                  </a:cubicBezTo>
                  <a:cubicBezTo>
                    <a:pt x="554733" y="6716884"/>
                    <a:pt x="0" y="6100927"/>
                    <a:pt x="0" y="5369614"/>
                  </a:cubicBezTo>
                  <a:lnTo>
                    <a:pt x="0" y="1484533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714BF44-671C-4E6E-ABEC-3DC8017C6588}"/>
              </a:ext>
            </a:extLst>
          </p:cNvPr>
          <p:cNvSpPr txBox="1"/>
          <p:nvPr/>
        </p:nvSpPr>
        <p:spPr>
          <a:xfrm>
            <a:off x="965069" y="1429428"/>
            <a:ext cx="454383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Team </a:t>
            </a:r>
            <a:br>
              <a:rPr lang="en-US" sz="54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</a:br>
            <a:r>
              <a:rPr lang="en-US" sz="32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- Nhim Kevin</a:t>
            </a:r>
          </a:p>
          <a:p>
            <a:r>
              <a:rPr lang="en-US" sz="32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-</a:t>
            </a:r>
          </a:p>
          <a:p>
            <a:r>
              <a:rPr lang="en-US" sz="32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-</a:t>
            </a:r>
          </a:p>
          <a:p>
            <a:r>
              <a:rPr lang="en-US" sz="32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-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E5830221-77A0-CE4B-8FFE-DA29C91D8A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r="18"/>
          <a:stretch>
            <a:fillRect/>
          </a:stretch>
        </p:blipFill>
        <p:spPr/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80DABE-4EFB-4636-4E5F-3B0810175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0595" y="0"/>
            <a:ext cx="2678206" cy="133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87525"/>
      </p:ext>
    </p:extLst>
  </p:cSld>
  <p:clrMapOvr>
    <a:masterClrMapping/>
  </p:clrMapOvr>
  <p:transition>
    <p:strips dir="r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B4D25B-192C-406B-8BEA-281CC2360C3F}"/>
              </a:ext>
            </a:extLst>
          </p:cNvPr>
          <p:cNvSpPr/>
          <p:nvPr/>
        </p:nvSpPr>
        <p:spPr>
          <a:xfrm>
            <a:off x="6096000" y="3429001"/>
            <a:ext cx="3048000" cy="3428999"/>
          </a:xfrm>
          <a:prstGeom prst="rect">
            <a:avLst/>
          </a:prstGeom>
          <a:gradFill>
            <a:gsLst>
              <a:gs pos="95000">
                <a:schemeClr val="accent4"/>
              </a:gs>
              <a:gs pos="5000">
                <a:schemeClr val="accent3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52C50A-769B-49A1-8A38-EC03FA953099}"/>
              </a:ext>
            </a:extLst>
          </p:cNvPr>
          <p:cNvSpPr/>
          <p:nvPr/>
        </p:nvSpPr>
        <p:spPr>
          <a:xfrm>
            <a:off x="9144000" y="3429001"/>
            <a:ext cx="3048000" cy="3428999"/>
          </a:xfrm>
          <a:prstGeom prst="rect">
            <a:avLst/>
          </a:pr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181E57D-AF63-4FA8-9E32-EC46F73A374D}"/>
              </a:ext>
            </a:extLst>
          </p:cNvPr>
          <p:cNvGrpSpPr/>
          <p:nvPr/>
        </p:nvGrpSpPr>
        <p:grpSpPr>
          <a:xfrm>
            <a:off x="6562724" y="3893427"/>
            <a:ext cx="2114553" cy="2500147"/>
            <a:chOff x="6562724" y="3893427"/>
            <a:chExt cx="2114553" cy="2500147"/>
          </a:xfr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</p:grpSpPr>
        <p:sp>
          <p:nvSpPr>
            <p:cNvPr id="6" name="Graphic 18">
              <a:extLst>
                <a:ext uri="{FF2B5EF4-FFF2-40B4-BE49-F238E27FC236}">
                  <a16:creationId xmlns:a16="http://schemas.microsoft.com/office/drawing/2014/main" id="{7BE23F3F-5F83-41E4-AB0E-202EF571E4F4}"/>
                </a:ext>
              </a:extLst>
            </p:cNvPr>
            <p:cNvSpPr/>
            <p:nvPr/>
          </p:nvSpPr>
          <p:spPr>
            <a:xfrm>
              <a:off x="6562724" y="3893427"/>
              <a:ext cx="2114553" cy="2500147"/>
            </a:xfrm>
            <a:custGeom>
              <a:avLst/>
              <a:gdLst>
                <a:gd name="connsiteX0" fmla="*/ 0 w 3152775"/>
                <a:gd name="connsiteY0" fmla="*/ 738348 h 3727692"/>
                <a:gd name="connsiteX1" fmla="*/ 617759 w 3152775"/>
                <a:gd name="connsiteY1" fmla="*/ 48080 h 3727692"/>
                <a:gd name="connsiteX2" fmla="*/ 2535365 w 3152775"/>
                <a:gd name="connsiteY2" fmla="*/ 47924 h 3727692"/>
                <a:gd name="connsiteX3" fmla="*/ 3152775 w 3152775"/>
                <a:gd name="connsiteY3" fmla="*/ 738016 h 3727692"/>
                <a:gd name="connsiteX4" fmla="*/ 3152775 w 3152775"/>
                <a:gd name="connsiteY4" fmla="*/ 2993116 h 3727692"/>
                <a:gd name="connsiteX5" fmla="*/ 2526783 w 3152775"/>
                <a:gd name="connsiteY5" fmla="*/ 3684993 h 3727692"/>
                <a:gd name="connsiteX6" fmla="*/ 625651 w 3152775"/>
                <a:gd name="connsiteY6" fmla="*/ 3685145 h 3727692"/>
                <a:gd name="connsiteX7" fmla="*/ 0 w 3152775"/>
                <a:gd name="connsiteY7" fmla="*/ 2993449 h 3727692"/>
                <a:gd name="connsiteX8" fmla="*/ 0 w 3152775"/>
                <a:gd name="connsiteY8" fmla="*/ 738348 h 372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3727692">
                  <a:moveTo>
                    <a:pt x="0" y="738348"/>
                  </a:moveTo>
                  <a:cubicBezTo>
                    <a:pt x="0" y="383227"/>
                    <a:pt x="264168" y="81017"/>
                    <a:pt x="617759" y="48080"/>
                  </a:cubicBezTo>
                  <a:cubicBezTo>
                    <a:pt x="1304487" y="-15889"/>
                    <a:pt x="1848650" y="-16111"/>
                    <a:pt x="2535365" y="47924"/>
                  </a:cubicBezTo>
                  <a:cubicBezTo>
                    <a:pt x="2888809" y="80882"/>
                    <a:pt x="3152775" y="383037"/>
                    <a:pt x="3152775" y="738016"/>
                  </a:cubicBezTo>
                  <a:lnTo>
                    <a:pt x="3152775" y="2993116"/>
                  </a:lnTo>
                  <a:cubicBezTo>
                    <a:pt x="3152775" y="3351484"/>
                    <a:pt x="2883903" y="3655151"/>
                    <a:pt x="2526783" y="3684993"/>
                  </a:cubicBezTo>
                  <a:cubicBezTo>
                    <a:pt x="1846888" y="3741790"/>
                    <a:pt x="1305582" y="3742009"/>
                    <a:pt x="625651" y="3685145"/>
                  </a:cubicBezTo>
                  <a:cubicBezTo>
                    <a:pt x="268667" y="3655294"/>
                    <a:pt x="0" y="3351675"/>
                    <a:pt x="0" y="2993449"/>
                  </a:cubicBezTo>
                  <a:lnTo>
                    <a:pt x="0" y="73834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" name="Graphic 18">
              <a:extLst>
                <a:ext uri="{FF2B5EF4-FFF2-40B4-BE49-F238E27FC236}">
                  <a16:creationId xmlns:a16="http://schemas.microsoft.com/office/drawing/2014/main" id="{DE4BAC21-25A3-4EC7-9465-C264155839DC}"/>
                </a:ext>
              </a:extLst>
            </p:cNvPr>
            <p:cNvSpPr/>
            <p:nvPr/>
          </p:nvSpPr>
          <p:spPr>
            <a:xfrm>
              <a:off x="6562724" y="3893427"/>
              <a:ext cx="2114553" cy="2500147"/>
            </a:xfrm>
            <a:custGeom>
              <a:avLst/>
              <a:gdLst>
                <a:gd name="connsiteX0" fmla="*/ 0 w 3152775"/>
                <a:gd name="connsiteY0" fmla="*/ 738348 h 3727692"/>
                <a:gd name="connsiteX1" fmla="*/ 617759 w 3152775"/>
                <a:gd name="connsiteY1" fmla="*/ 48080 h 3727692"/>
                <a:gd name="connsiteX2" fmla="*/ 2535365 w 3152775"/>
                <a:gd name="connsiteY2" fmla="*/ 47924 h 3727692"/>
                <a:gd name="connsiteX3" fmla="*/ 3152775 w 3152775"/>
                <a:gd name="connsiteY3" fmla="*/ 738016 h 3727692"/>
                <a:gd name="connsiteX4" fmla="*/ 3152775 w 3152775"/>
                <a:gd name="connsiteY4" fmla="*/ 2993116 h 3727692"/>
                <a:gd name="connsiteX5" fmla="*/ 2526783 w 3152775"/>
                <a:gd name="connsiteY5" fmla="*/ 3684993 h 3727692"/>
                <a:gd name="connsiteX6" fmla="*/ 625651 w 3152775"/>
                <a:gd name="connsiteY6" fmla="*/ 3685145 h 3727692"/>
                <a:gd name="connsiteX7" fmla="*/ 0 w 3152775"/>
                <a:gd name="connsiteY7" fmla="*/ 2993449 h 3727692"/>
                <a:gd name="connsiteX8" fmla="*/ 0 w 3152775"/>
                <a:gd name="connsiteY8" fmla="*/ 738348 h 372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3727692">
                  <a:moveTo>
                    <a:pt x="0" y="738348"/>
                  </a:moveTo>
                  <a:cubicBezTo>
                    <a:pt x="0" y="383227"/>
                    <a:pt x="264168" y="81017"/>
                    <a:pt x="617759" y="48080"/>
                  </a:cubicBezTo>
                  <a:cubicBezTo>
                    <a:pt x="1304487" y="-15889"/>
                    <a:pt x="1848650" y="-16111"/>
                    <a:pt x="2535365" y="47924"/>
                  </a:cubicBezTo>
                  <a:cubicBezTo>
                    <a:pt x="2888809" y="80882"/>
                    <a:pt x="3152775" y="383037"/>
                    <a:pt x="3152775" y="738016"/>
                  </a:cubicBezTo>
                  <a:lnTo>
                    <a:pt x="3152775" y="2993116"/>
                  </a:lnTo>
                  <a:cubicBezTo>
                    <a:pt x="3152775" y="3351484"/>
                    <a:pt x="2883903" y="3655151"/>
                    <a:pt x="2526783" y="3684993"/>
                  </a:cubicBezTo>
                  <a:cubicBezTo>
                    <a:pt x="1846888" y="3741790"/>
                    <a:pt x="1305582" y="3742009"/>
                    <a:pt x="625651" y="3685145"/>
                  </a:cubicBezTo>
                  <a:cubicBezTo>
                    <a:pt x="268667" y="3655294"/>
                    <a:pt x="0" y="3351675"/>
                    <a:pt x="0" y="2993449"/>
                  </a:cubicBezTo>
                  <a:lnTo>
                    <a:pt x="0" y="738348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04FBF4-2883-495B-8162-228E33BAF350}"/>
              </a:ext>
            </a:extLst>
          </p:cNvPr>
          <p:cNvGrpSpPr/>
          <p:nvPr/>
        </p:nvGrpSpPr>
        <p:grpSpPr>
          <a:xfrm>
            <a:off x="9610724" y="3893427"/>
            <a:ext cx="2114553" cy="2500147"/>
            <a:chOff x="6562724" y="3893427"/>
            <a:chExt cx="2114553" cy="2500147"/>
          </a:xfr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</p:grpSpPr>
        <p:sp>
          <p:nvSpPr>
            <p:cNvPr id="9" name="Graphic 18">
              <a:extLst>
                <a:ext uri="{FF2B5EF4-FFF2-40B4-BE49-F238E27FC236}">
                  <a16:creationId xmlns:a16="http://schemas.microsoft.com/office/drawing/2014/main" id="{42B971A2-DDA7-463C-8A24-8D405A7A3938}"/>
                </a:ext>
              </a:extLst>
            </p:cNvPr>
            <p:cNvSpPr/>
            <p:nvPr/>
          </p:nvSpPr>
          <p:spPr>
            <a:xfrm>
              <a:off x="6562724" y="3893427"/>
              <a:ext cx="2114553" cy="2500147"/>
            </a:xfrm>
            <a:custGeom>
              <a:avLst/>
              <a:gdLst>
                <a:gd name="connsiteX0" fmla="*/ 0 w 3152775"/>
                <a:gd name="connsiteY0" fmla="*/ 738348 h 3727692"/>
                <a:gd name="connsiteX1" fmla="*/ 617759 w 3152775"/>
                <a:gd name="connsiteY1" fmla="*/ 48080 h 3727692"/>
                <a:gd name="connsiteX2" fmla="*/ 2535365 w 3152775"/>
                <a:gd name="connsiteY2" fmla="*/ 47924 h 3727692"/>
                <a:gd name="connsiteX3" fmla="*/ 3152775 w 3152775"/>
                <a:gd name="connsiteY3" fmla="*/ 738016 h 3727692"/>
                <a:gd name="connsiteX4" fmla="*/ 3152775 w 3152775"/>
                <a:gd name="connsiteY4" fmla="*/ 2993116 h 3727692"/>
                <a:gd name="connsiteX5" fmla="*/ 2526783 w 3152775"/>
                <a:gd name="connsiteY5" fmla="*/ 3684993 h 3727692"/>
                <a:gd name="connsiteX6" fmla="*/ 625651 w 3152775"/>
                <a:gd name="connsiteY6" fmla="*/ 3685145 h 3727692"/>
                <a:gd name="connsiteX7" fmla="*/ 0 w 3152775"/>
                <a:gd name="connsiteY7" fmla="*/ 2993449 h 3727692"/>
                <a:gd name="connsiteX8" fmla="*/ 0 w 3152775"/>
                <a:gd name="connsiteY8" fmla="*/ 738348 h 372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3727692">
                  <a:moveTo>
                    <a:pt x="0" y="738348"/>
                  </a:moveTo>
                  <a:cubicBezTo>
                    <a:pt x="0" y="383227"/>
                    <a:pt x="264168" y="81017"/>
                    <a:pt x="617759" y="48080"/>
                  </a:cubicBezTo>
                  <a:cubicBezTo>
                    <a:pt x="1304487" y="-15889"/>
                    <a:pt x="1848650" y="-16111"/>
                    <a:pt x="2535365" y="47924"/>
                  </a:cubicBezTo>
                  <a:cubicBezTo>
                    <a:pt x="2888809" y="80882"/>
                    <a:pt x="3152775" y="383037"/>
                    <a:pt x="3152775" y="738016"/>
                  </a:cubicBezTo>
                  <a:lnTo>
                    <a:pt x="3152775" y="2993116"/>
                  </a:lnTo>
                  <a:cubicBezTo>
                    <a:pt x="3152775" y="3351484"/>
                    <a:pt x="2883903" y="3655151"/>
                    <a:pt x="2526783" y="3684993"/>
                  </a:cubicBezTo>
                  <a:cubicBezTo>
                    <a:pt x="1846888" y="3741790"/>
                    <a:pt x="1305582" y="3742009"/>
                    <a:pt x="625651" y="3685145"/>
                  </a:cubicBezTo>
                  <a:cubicBezTo>
                    <a:pt x="268667" y="3655294"/>
                    <a:pt x="0" y="3351675"/>
                    <a:pt x="0" y="2993449"/>
                  </a:cubicBezTo>
                  <a:lnTo>
                    <a:pt x="0" y="73834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6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" name="Graphic 18">
              <a:extLst>
                <a:ext uri="{FF2B5EF4-FFF2-40B4-BE49-F238E27FC236}">
                  <a16:creationId xmlns:a16="http://schemas.microsoft.com/office/drawing/2014/main" id="{95914915-902F-4032-ADBD-8CFC4AA9D5B9}"/>
                </a:ext>
              </a:extLst>
            </p:cNvPr>
            <p:cNvSpPr/>
            <p:nvPr/>
          </p:nvSpPr>
          <p:spPr>
            <a:xfrm>
              <a:off x="6562724" y="3893427"/>
              <a:ext cx="2114553" cy="2500147"/>
            </a:xfrm>
            <a:custGeom>
              <a:avLst/>
              <a:gdLst>
                <a:gd name="connsiteX0" fmla="*/ 0 w 3152775"/>
                <a:gd name="connsiteY0" fmla="*/ 738348 h 3727692"/>
                <a:gd name="connsiteX1" fmla="*/ 617759 w 3152775"/>
                <a:gd name="connsiteY1" fmla="*/ 48080 h 3727692"/>
                <a:gd name="connsiteX2" fmla="*/ 2535365 w 3152775"/>
                <a:gd name="connsiteY2" fmla="*/ 47924 h 3727692"/>
                <a:gd name="connsiteX3" fmla="*/ 3152775 w 3152775"/>
                <a:gd name="connsiteY3" fmla="*/ 738016 h 3727692"/>
                <a:gd name="connsiteX4" fmla="*/ 3152775 w 3152775"/>
                <a:gd name="connsiteY4" fmla="*/ 2993116 h 3727692"/>
                <a:gd name="connsiteX5" fmla="*/ 2526783 w 3152775"/>
                <a:gd name="connsiteY5" fmla="*/ 3684993 h 3727692"/>
                <a:gd name="connsiteX6" fmla="*/ 625651 w 3152775"/>
                <a:gd name="connsiteY6" fmla="*/ 3685145 h 3727692"/>
                <a:gd name="connsiteX7" fmla="*/ 0 w 3152775"/>
                <a:gd name="connsiteY7" fmla="*/ 2993449 h 3727692"/>
                <a:gd name="connsiteX8" fmla="*/ 0 w 3152775"/>
                <a:gd name="connsiteY8" fmla="*/ 738348 h 372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3727692">
                  <a:moveTo>
                    <a:pt x="0" y="738348"/>
                  </a:moveTo>
                  <a:cubicBezTo>
                    <a:pt x="0" y="383227"/>
                    <a:pt x="264168" y="81017"/>
                    <a:pt x="617759" y="48080"/>
                  </a:cubicBezTo>
                  <a:cubicBezTo>
                    <a:pt x="1304487" y="-15889"/>
                    <a:pt x="1848650" y="-16111"/>
                    <a:pt x="2535365" y="47924"/>
                  </a:cubicBezTo>
                  <a:cubicBezTo>
                    <a:pt x="2888809" y="80882"/>
                    <a:pt x="3152775" y="383037"/>
                    <a:pt x="3152775" y="738016"/>
                  </a:cubicBezTo>
                  <a:lnTo>
                    <a:pt x="3152775" y="2993116"/>
                  </a:lnTo>
                  <a:cubicBezTo>
                    <a:pt x="3152775" y="3351484"/>
                    <a:pt x="2883903" y="3655151"/>
                    <a:pt x="2526783" y="3684993"/>
                  </a:cubicBezTo>
                  <a:cubicBezTo>
                    <a:pt x="1846888" y="3741790"/>
                    <a:pt x="1305582" y="3742009"/>
                    <a:pt x="625651" y="3685145"/>
                  </a:cubicBezTo>
                  <a:cubicBezTo>
                    <a:pt x="268667" y="3655294"/>
                    <a:pt x="0" y="3351675"/>
                    <a:pt x="0" y="2993449"/>
                  </a:cubicBezTo>
                  <a:lnTo>
                    <a:pt x="0" y="738348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chemeClr val="accent6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88D4F26-5EFE-4C9B-932C-56BD8B095946}"/>
              </a:ext>
            </a:extLst>
          </p:cNvPr>
          <p:cNvGrpSpPr/>
          <p:nvPr/>
        </p:nvGrpSpPr>
        <p:grpSpPr>
          <a:xfrm>
            <a:off x="6648450" y="4175873"/>
            <a:ext cx="1943100" cy="1538883"/>
            <a:chOff x="6648450" y="4175873"/>
            <a:chExt cx="1943100" cy="153888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678D66-BF62-4E14-BC7C-E68FEC3047DC}"/>
                </a:ext>
              </a:extLst>
            </p:cNvPr>
            <p:cNvSpPr txBox="1"/>
            <p:nvPr/>
          </p:nvSpPr>
          <p:spPr>
            <a:xfrm>
              <a:off x="6648450" y="4175873"/>
              <a:ext cx="19431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03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BDDF5D-6B66-421D-BA8F-9EA4D95227FB}"/>
                </a:ext>
              </a:extLst>
            </p:cNvPr>
            <p:cNvSpPr txBox="1"/>
            <p:nvPr/>
          </p:nvSpPr>
          <p:spPr>
            <a:xfrm>
              <a:off x="6648450" y="5006870"/>
              <a:ext cx="1943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User</a:t>
              </a:r>
              <a:r>
                <a:rPr lang="en-US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 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D3114C-1CAE-4B07-8306-82A42F43F5FF}"/>
              </a:ext>
            </a:extLst>
          </p:cNvPr>
          <p:cNvGrpSpPr/>
          <p:nvPr/>
        </p:nvGrpSpPr>
        <p:grpSpPr>
          <a:xfrm>
            <a:off x="9696450" y="4175873"/>
            <a:ext cx="1943100" cy="1538883"/>
            <a:chOff x="9696450" y="4175873"/>
            <a:chExt cx="1943100" cy="153888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980AAA-A105-4F62-8175-DD9BBAFF917E}"/>
                </a:ext>
              </a:extLst>
            </p:cNvPr>
            <p:cNvSpPr txBox="1"/>
            <p:nvPr/>
          </p:nvSpPr>
          <p:spPr>
            <a:xfrm>
              <a:off x="9696450" y="4175873"/>
              <a:ext cx="19431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04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EE529E-04CB-46FA-8E62-0D55966019A1}"/>
                </a:ext>
              </a:extLst>
            </p:cNvPr>
            <p:cNvSpPr txBox="1"/>
            <p:nvPr/>
          </p:nvSpPr>
          <p:spPr>
            <a:xfrm>
              <a:off x="9696450" y="5006870"/>
              <a:ext cx="1943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+mj-lt"/>
                </a:rPr>
                <a:t>Admin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8B4A40B-91E6-4212-98F2-7DAF9D73CB23}"/>
              </a:ext>
            </a:extLst>
          </p:cNvPr>
          <p:cNvSpPr/>
          <p:nvPr/>
        </p:nvSpPr>
        <p:spPr>
          <a:xfrm>
            <a:off x="6096000" y="0"/>
            <a:ext cx="3048000" cy="3428999"/>
          </a:xfrm>
          <a:prstGeom prst="rect">
            <a:avLst/>
          </a:pr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EFF1E1-7615-470C-BF2E-4354D16F6AC7}"/>
              </a:ext>
            </a:extLst>
          </p:cNvPr>
          <p:cNvSpPr/>
          <p:nvPr/>
        </p:nvSpPr>
        <p:spPr>
          <a:xfrm>
            <a:off x="9144000" y="0"/>
            <a:ext cx="3048000" cy="3428999"/>
          </a:xfrm>
          <a:prstGeom prst="rect">
            <a:avLst/>
          </a:prstGeom>
          <a:gradFill>
            <a:gsLst>
              <a:gs pos="95000">
                <a:schemeClr val="accent4"/>
              </a:gs>
              <a:gs pos="5000">
                <a:schemeClr val="accent3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1D24066-210F-4E90-A203-453F4721A0AB}"/>
              </a:ext>
            </a:extLst>
          </p:cNvPr>
          <p:cNvGrpSpPr/>
          <p:nvPr/>
        </p:nvGrpSpPr>
        <p:grpSpPr>
          <a:xfrm>
            <a:off x="6562724" y="464426"/>
            <a:ext cx="2114553" cy="2500147"/>
            <a:chOff x="6562724" y="464426"/>
            <a:chExt cx="2114553" cy="2500147"/>
          </a:xfr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</p:grpSpPr>
        <p:sp>
          <p:nvSpPr>
            <p:cNvPr id="21" name="Graphic 18">
              <a:extLst>
                <a:ext uri="{FF2B5EF4-FFF2-40B4-BE49-F238E27FC236}">
                  <a16:creationId xmlns:a16="http://schemas.microsoft.com/office/drawing/2014/main" id="{93572245-1B72-40CE-9A65-CF0762FE4813}"/>
                </a:ext>
              </a:extLst>
            </p:cNvPr>
            <p:cNvSpPr/>
            <p:nvPr/>
          </p:nvSpPr>
          <p:spPr>
            <a:xfrm>
              <a:off x="6562724" y="464426"/>
              <a:ext cx="2114553" cy="2500147"/>
            </a:xfrm>
            <a:custGeom>
              <a:avLst/>
              <a:gdLst>
                <a:gd name="connsiteX0" fmla="*/ 0 w 3152775"/>
                <a:gd name="connsiteY0" fmla="*/ 738348 h 3727692"/>
                <a:gd name="connsiteX1" fmla="*/ 617759 w 3152775"/>
                <a:gd name="connsiteY1" fmla="*/ 48080 h 3727692"/>
                <a:gd name="connsiteX2" fmla="*/ 2535365 w 3152775"/>
                <a:gd name="connsiteY2" fmla="*/ 47924 h 3727692"/>
                <a:gd name="connsiteX3" fmla="*/ 3152775 w 3152775"/>
                <a:gd name="connsiteY3" fmla="*/ 738016 h 3727692"/>
                <a:gd name="connsiteX4" fmla="*/ 3152775 w 3152775"/>
                <a:gd name="connsiteY4" fmla="*/ 2993116 h 3727692"/>
                <a:gd name="connsiteX5" fmla="*/ 2526783 w 3152775"/>
                <a:gd name="connsiteY5" fmla="*/ 3684993 h 3727692"/>
                <a:gd name="connsiteX6" fmla="*/ 625651 w 3152775"/>
                <a:gd name="connsiteY6" fmla="*/ 3685145 h 3727692"/>
                <a:gd name="connsiteX7" fmla="*/ 0 w 3152775"/>
                <a:gd name="connsiteY7" fmla="*/ 2993449 h 3727692"/>
                <a:gd name="connsiteX8" fmla="*/ 0 w 3152775"/>
                <a:gd name="connsiteY8" fmla="*/ 738348 h 372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3727692">
                  <a:moveTo>
                    <a:pt x="0" y="738348"/>
                  </a:moveTo>
                  <a:cubicBezTo>
                    <a:pt x="0" y="383227"/>
                    <a:pt x="264168" y="81017"/>
                    <a:pt x="617759" y="48080"/>
                  </a:cubicBezTo>
                  <a:cubicBezTo>
                    <a:pt x="1304487" y="-15889"/>
                    <a:pt x="1848650" y="-16111"/>
                    <a:pt x="2535365" y="47924"/>
                  </a:cubicBezTo>
                  <a:cubicBezTo>
                    <a:pt x="2888809" y="80882"/>
                    <a:pt x="3152775" y="383037"/>
                    <a:pt x="3152775" y="738016"/>
                  </a:cubicBezTo>
                  <a:lnTo>
                    <a:pt x="3152775" y="2993116"/>
                  </a:lnTo>
                  <a:cubicBezTo>
                    <a:pt x="3152775" y="3351484"/>
                    <a:pt x="2883903" y="3655151"/>
                    <a:pt x="2526783" y="3684993"/>
                  </a:cubicBezTo>
                  <a:cubicBezTo>
                    <a:pt x="1846888" y="3741790"/>
                    <a:pt x="1305582" y="3742009"/>
                    <a:pt x="625651" y="3685145"/>
                  </a:cubicBezTo>
                  <a:cubicBezTo>
                    <a:pt x="268667" y="3655294"/>
                    <a:pt x="0" y="3351675"/>
                    <a:pt x="0" y="2993449"/>
                  </a:cubicBezTo>
                  <a:lnTo>
                    <a:pt x="0" y="73834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6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Graphic 18">
              <a:extLst>
                <a:ext uri="{FF2B5EF4-FFF2-40B4-BE49-F238E27FC236}">
                  <a16:creationId xmlns:a16="http://schemas.microsoft.com/office/drawing/2014/main" id="{C41193D7-3394-4618-A373-EF7297CD9A16}"/>
                </a:ext>
              </a:extLst>
            </p:cNvPr>
            <p:cNvSpPr/>
            <p:nvPr/>
          </p:nvSpPr>
          <p:spPr>
            <a:xfrm>
              <a:off x="6562724" y="464426"/>
              <a:ext cx="2114553" cy="2500147"/>
            </a:xfrm>
            <a:custGeom>
              <a:avLst/>
              <a:gdLst>
                <a:gd name="connsiteX0" fmla="*/ 0 w 3152775"/>
                <a:gd name="connsiteY0" fmla="*/ 738348 h 3727692"/>
                <a:gd name="connsiteX1" fmla="*/ 617759 w 3152775"/>
                <a:gd name="connsiteY1" fmla="*/ 48080 h 3727692"/>
                <a:gd name="connsiteX2" fmla="*/ 2535365 w 3152775"/>
                <a:gd name="connsiteY2" fmla="*/ 47924 h 3727692"/>
                <a:gd name="connsiteX3" fmla="*/ 3152775 w 3152775"/>
                <a:gd name="connsiteY3" fmla="*/ 738016 h 3727692"/>
                <a:gd name="connsiteX4" fmla="*/ 3152775 w 3152775"/>
                <a:gd name="connsiteY4" fmla="*/ 2993116 h 3727692"/>
                <a:gd name="connsiteX5" fmla="*/ 2526783 w 3152775"/>
                <a:gd name="connsiteY5" fmla="*/ 3684993 h 3727692"/>
                <a:gd name="connsiteX6" fmla="*/ 625651 w 3152775"/>
                <a:gd name="connsiteY6" fmla="*/ 3685145 h 3727692"/>
                <a:gd name="connsiteX7" fmla="*/ 0 w 3152775"/>
                <a:gd name="connsiteY7" fmla="*/ 2993449 h 3727692"/>
                <a:gd name="connsiteX8" fmla="*/ 0 w 3152775"/>
                <a:gd name="connsiteY8" fmla="*/ 738348 h 372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3727692">
                  <a:moveTo>
                    <a:pt x="0" y="738348"/>
                  </a:moveTo>
                  <a:cubicBezTo>
                    <a:pt x="0" y="383227"/>
                    <a:pt x="264168" y="81017"/>
                    <a:pt x="617759" y="48080"/>
                  </a:cubicBezTo>
                  <a:cubicBezTo>
                    <a:pt x="1304487" y="-15889"/>
                    <a:pt x="1848650" y="-16111"/>
                    <a:pt x="2535365" y="47924"/>
                  </a:cubicBezTo>
                  <a:cubicBezTo>
                    <a:pt x="2888809" y="80882"/>
                    <a:pt x="3152775" y="383037"/>
                    <a:pt x="3152775" y="738016"/>
                  </a:cubicBezTo>
                  <a:lnTo>
                    <a:pt x="3152775" y="2993116"/>
                  </a:lnTo>
                  <a:cubicBezTo>
                    <a:pt x="3152775" y="3351484"/>
                    <a:pt x="2883903" y="3655151"/>
                    <a:pt x="2526783" y="3684993"/>
                  </a:cubicBezTo>
                  <a:cubicBezTo>
                    <a:pt x="1846888" y="3741790"/>
                    <a:pt x="1305582" y="3742009"/>
                    <a:pt x="625651" y="3685145"/>
                  </a:cubicBezTo>
                  <a:cubicBezTo>
                    <a:pt x="268667" y="3655294"/>
                    <a:pt x="0" y="3351675"/>
                    <a:pt x="0" y="2993449"/>
                  </a:cubicBezTo>
                  <a:lnTo>
                    <a:pt x="0" y="738348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chemeClr val="accent6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377D3F-387A-4AE7-8A1E-37D854CFE4E3}"/>
              </a:ext>
            </a:extLst>
          </p:cNvPr>
          <p:cNvGrpSpPr/>
          <p:nvPr/>
        </p:nvGrpSpPr>
        <p:grpSpPr>
          <a:xfrm>
            <a:off x="9610724" y="464426"/>
            <a:ext cx="2114553" cy="2500147"/>
            <a:chOff x="6562724" y="3893427"/>
            <a:chExt cx="2114553" cy="2500147"/>
          </a:xfr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</p:grpSpPr>
        <p:sp>
          <p:nvSpPr>
            <p:cNvPr id="24" name="Graphic 18">
              <a:extLst>
                <a:ext uri="{FF2B5EF4-FFF2-40B4-BE49-F238E27FC236}">
                  <a16:creationId xmlns:a16="http://schemas.microsoft.com/office/drawing/2014/main" id="{446E4675-CD34-4BB0-B86C-E1F22F754A6B}"/>
                </a:ext>
              </a:extLst>
            </p:cNvPr>
            <p:cNvSpPr/>
            <p:nvPr/>
          </p:nvSpPr>
          <p:spPr>
            <a:xfrm>
              <a:off x="6562724" y="3893427"/>
              <a:ext cx="2114553" cy="2500147"/>
            </a:xfrm>
            <a:custGeom>
              <a:avLst/>
              <a:gdLst>
                <a:gd name="connsiteX0" fmla="*/ 0 w 3152775"/>
                <a:gd name="connsiteY0" fmla="*/ 738348 h 3727692"/>
                <a:gd name="connsiteX1" fmla="*/ 617759 w 3152775"/>
                <a:gd name="connsiteY1" fmla="*/ 48080 h 3727692"/>
                <a:gd name="connsiteX2" fmla="*/ 2535365 w 3152775"/>
                <a:gd name="connsiteY2" fmla="*/ 47924 h 3727692"/>
                <a:gd name="connsiteX3" fmla="*/ 3152775 w 3152775"/>
                <a:gd name="connsiteY3" fmla="*/ 738016 h 3727692"/>
                <a:gd name="connsiteX4" fmla="*/ 3152775 w 3152775"/>
                <a:gd name="connsiteY4" fmla="*/ 2993116 h 3727692"/>
                <a:gd name="connsiteX5" fmla="*/ 2526783 w 3152775"/>
                <a:gd name="connsiteY5" fmla="*/ 3684993 h 3727692"/>
                <a:gd name="connsiteX6" fmla="*/ 625651 w 3152775"/>
                <a:gd name="connsiteY6" fmla="*/ 3685145 h 3727692"/>
                <a:gd name="connsiteX7" fmla="*/ 0 w 3152775"/>
                <a:gd name="connsiteY7" fmla="*/ 2993449 h 3727692"/>
                <a:gd name="connsiteX8" fmla="*/ 0 w 3152775"/>
                <a:gd name="connsiteY8" fmla="*/ 738348 h 372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3727692">
                  <a:moveTo>
                    <a:pt x="0" y="738348"/>
                  </a:moveTo>
                  <a:cubicBezTo>
                    <a:pt x="0" y="383227"/>
                    <a:pt x="264168" y="81017"/>
                    <a:pt x="617759" y="48080"/>
                  </a:cubicBezTo>
                  <a:cubicBezTo>
                    <a:pt x="1304487" y="-15889"/>
                    <a:pt x="1848650" y="-16111"/>
                    <a:pt x="2535365" y="47924"/>
                  </a:cubicBezTo>
                  <a:cubicBezTo>
                    <a:pt x="2888809" y="80882"/>
                    <a:pt x="3152775" y="383037"/>
                    <a:pt x="3152775" y="738016"/>
                  </a:cubicBezTo>
                  <a:lnTo>
                    <a:pt x="3152775" y="2993116"/>
                  </a:lnTo>
                  <a:cubicBezTo>
                    <a:pt x="3152775" y="3351484"/>
                    <a:pt x="2883903" y="3655151"/>
                    <a:pt x="2526783" y="3684993"/>
                  </a:cubicBezTo>
                  <a:cubicBezTo>
                    <a:pt x="1846888" y="3741790"/>
                    <a:pt x="1305582" y="3742009"/>
                    <a:pt x="625651" y="3685145"/>
                  </a:cubicBezTo>
                  <a:cubicBezTo>
                    <a:pt x="268667" y="3655294"/>
                    <a:pt x="0" y="3351675"/>
                    <a:pt x="0" y="2993449"/>
                  </a:cubicBezTo>
                  <a:lnTo>
                    <a:pt x="0" y="73834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5" name="Graphic 18">
              <a:extLst>
                <a:ext uri="{FF2B5EF4-FFF2-40B4-BE49-F238E27FC236}">
                  <a16:creationId xmlns:a16="http://schemas.microsoft.com/office/drawing/2014/main" id="{A86059E1-EDE7-44AC-9157-10DDBFD1C305}"/>
                </a:ext>
              </a:extLst>
            </p:cNvPr>
            <p:cNvSpPr/>
            <p:nvPr/>
          </p:nvSpPr>
          <p:spPr>
            <a:xfrm>
              <a:off x="6562724" y="3893427"/>
              <a:ext cx="2114553" cy="2500147"/>
            </a:xfrm>
            <a:custGeom>
              <a:avLst/>
              <a:gdLst>
                <a:gd name="connsiteX0" fmla="*/ 0 w 3152775"/>
                <a:gd name="connsiteY0" fmla="*/ 738348 h 3727692"/>
                <a:gd name="connsiteX1" fmla="*/ 617759 w 3152775"/>
                <a:gd name="connsiteY1" fmla="*/ 48080 h 3727692"/>
                <a:gd name="connsiteX2" fmla="*/ 2535365 w 3152775"/>
                <a:gd name="connsiteY2" fmla="*/ 47924 h 3727692"/>
                <a:gd name="connsiteX3" fmla="*/ 3152775 w 3152775"/>
                <a:gd name="connsiteY3" fmla="*/ 738016 h 3727692"/>
                <a:gd name="connsiteX4" fmla="*/ 3152775 w 3152775"/>
                <a:gd name="connsiteY4" fmla="*/ 2993116 h 3727692"/>
                <a:gd name="connsiteX5" fmla="*/ 2526783 w 3152775"/>
                <a:gd name="connsiteY5" fmla="*/ 3684993 h 3727692"/>
                <a:gd name="connsiteX6" fmla="*/ 625651 w 3152775"/>
                <a:gd name="connsiteY6" fmla="*/ 3685145 h 3727692"/>
                <a:gd name="connsiteX7" fmla="*/ 0 w 3152775"/>
                <a:gd name="connsiteY7" fmla="*/ 2993449 h 3727692"/>
                <a:gd name="connsiteX8" fmla="*/ 0 w 3152775"/>
                <a:gd name="connsiteY8" fmla="*/ 738348 h 372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3727692">
                  <a:moveTo>
                    <a:pt x="0" y="738348"/>
                  </a:moveTo>
                  <a:cubicBezTo>
                    <a:pt x="0" y="383227"/>
                    <a:pt x="264168" y="81017"/>
                    <a:pt x="617759" y="48080"/>
                  </a:cubicBezTo>
                  <a:cubicBezTo>
                    <a:pt x="1304487" y="-15889"/>
                    <a:pt x="1848650" y="-16111"/>
                    <a:pt x="2535365" y="47924"/>
                  </a:cubicBezTo>
                  <a:cubicBezTo>
                    <a:pt x="2888809" y="80882"/>
                    <a:pt x="3152775" y="383037"/>
                    <a:pt x="3152775" y="738016"/>
                  </a:cubicBezTo>
                  <a:lnTo>
                    <a:pt x="3152775" y="2993116"/>
                  </a:lnTo>
                  <a:cubicBezTo>
                    <a:pt x="3152775" y="3351484"/>
                    <a:pt x="2883903" y="3655151"/>
                    <a:pt x="2526783" y="3684993"/>
                  </a:cubicBezTo>
                  <a:cubicBezTo>
                    <a:pt x="1846888" y="3741790"/>
                    <a:pt x="1305582" y="3742009"/>
                    <a:pt x="625651" y="3685145"/>
                  </a:cubicBezTo>
                  <a:cubicBezTo>
                    <a:pt x="268667" y="3655294"/>
                    <a:pt x="0" y="3351675"/>
                    <a:pt x="0" y="2993449"/>
                  </a:cubicBezTo>
                  <a:lnTo>
                    <a:pt x="0" y="738348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0FA02F7-3FCE-4B67-8B57-A737F6BBE4C7}"/>
              </a:ext>
            </a:extLst>
          </p:cNvPr>
          <p:cNvGrpSpPr/>
          <p:nvPr/>
        </p:nvGrpSpPr>
        <p:grpSpPr>
          <a:xfrm>
            <a:off x="6648450" y="746872"/>
            <a:ext cx="1943100" cy="1538883"/>
            <a:chOff x="6648450" y="746872"/>
            <a:chExt cx="1943100" cy="153888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5EDA4F-DA5D-463A-8066-8A0C96291ECF}"/>
                </a:ext>
              </a:extLst>
            </p:cNvPr>
            <p:cNvSpPr txBox="1"/>
            <p:nvPr/>
          </p:nvSpPr>
          <p:spPr>
            <a:xfrm>
              <a:off x="6648450" y="746872"/>
              <a:ext cx="19431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01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908B2C-16EA-4D35-8381-A7F119F66361}"/>
                </a:ext>
              </a:extLst>
            </p:cNvPr>
            <p:cNvSpPr txBox="1"/>
            <p:nvPr/>
          </p:nvSpPr>
          <p:spPr>
            <a:xfrm>
              <a:off x="6648450" y="1577869"/>
              <a:ext cx="1943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err="1">
                  <a:solidFill>
                    <a:schemeClr val="bg1"/>
                  </a:solidFill>
                  <a:latin typeface="+mj-lt"/>
                </a:rPr>
                <a:t>Fronend</a:t>
              </a:r>
              <a:endParaRPr lang="en-US" sz="40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00F934-C231-4C83-B986-7A6188F7BE38}"/>
              </a:ext>
            </a:extLst>
          </p:cNvPr>
          <p:cNvGrpSpPr/>
          <p:nvPr/>
        </p:nvGrpSpPr>
        <p:grpSpPr>
          <a:xfrm>
            <a:off x="9696450" y="746872"/>
            <a:ext cx="1943100" cy="1538883"/>
            <a:chOff x="9696450" y="746872"/>
            <a:chExt cx="1943100" cy="153888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0FF68EC-031F-4085-A3ED-76863517A95C}"/>
                </a:ext>
              </a:extLst>
            </p:cNvPr>
            <p:cNvSpPr txBox="1"/>
            <p:nvPr/>
          </p:nvSpPr>
          <p:spPr>
            <a:xfrm>
              <a:off x="9696450" y="746872"/>
              <a:ext cx="19431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02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E50E82-F199-40F3-BEA9-22AEC1318C8F}"/>
                </a:ext>
              </a:extLst>
            </p:cNvPr>
            <p:cNvSpPr txBox="1"/>
            <p:nvPr/>
          </p:nvSpPr>
          <p:spPr>
            <a:xfrm>
              <a:off x="9696450" y="1577869"/>
              <a:ext cx="1943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+mj-lt"/>
                </a:rPr>
                <a:t>Backend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199678E-8B21-400B-8B99-84F7119241B6}"/>
              </a:ext>
            </a:extLst>
          </p:cNvPr>
          <p:cNvSpPr/>
          <p:nvPr/>
        </p:nvSpPr>
        <p:spPr>
          <a:xfrm>
            <a:off x="1146304" y="4273005"/>
            <a:ext cx="4183936" cy="1851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GB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we create different 4 page and 2 role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Frontend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Backend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User Role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Admin Role</a:t>
            </a:r>
            <a:endParaRPr lang="en-US" dirty="0">
              <a:solidFill>
                <a:srgbClr val="535C79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9F3015-501E-49FA-801E-60D791AEC352}"/>
              </a:ext>
            </a:extLst>
          </p:cNvPr>
          <p:cNvSpPr txBox="1"/>
          <p:nvPr/>
        </p:nvSpPr>
        <p:spPr>
          <a:xfrm>
            <a:off x="1055686" y="1284287"/>
            <a:ext cx="41839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🏆</a:t>
            </a:r>
          </a:p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The Selection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F070C7-9AB4-FE79-0B3E-819952EFA63F}"/>
              </a:ext>
            </a:extLst>
          </p:cNvPr>
          <p:cNvSpPr/>
          <p:nvPr/>
        </p:nvSpPr>
        <p:spPr>
          <a:xfrm>
            <a:off x="0" y="0"/>
            <a:ext cx="955589" cy="6858000"/>
          </a:xfrm>
          <a:prstGeom prst="rect">
            <a:avLst/>
          </a:prstGeom>
          <a:solidFill>
            <a:srgbClr val="F0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412AAB-3CC4-88D6-1770-CD53C13B0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0595" y="0"/>
            <a:ext cx="2678206" cy="133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73876"/>
      </p:ext>
    </p:extLst>
  </p:cSld>
  <p:clrMapOvr>
    <a:masterClrMapping/>
  </p:clrMapOvr>
  <p:transition>
    <p:strips dir="r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19" grpId="0" animBg="1"/>
          <p:bldP spid="20" grpId="0" animBg="1"/>
          <p:bldP spid="34" grpId="0"/>
          <p:bldP spid="3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19" grpId="0" animBg="1"/>
          <p:bldP spid="20" grpId="0" animBg="1"/>
          <p:bldP spid="34" grpId="0"/>
          <p:bldP spid="35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C8C768-E720-E89F-517C-D03DB8ED78BC}"/>
              </a:ext>
            </a:extLst>
          </p:cNvPr>
          <p:cNvSpPr/>
          <p:nvPr/>
        </p:nvSpPr>
        <p:spPr>
          <a:xfrm>
            <a:off x="0" y="0"/>
            <a:ext cx="955589" cy="6858000"/>
          </a:xfrm>
          <a:prstGeom prst="rect">
            <a:avLst/>
          </a:prstGeom>
          <a:solidFill>
            <a:srgbClr val="F0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1EAF573-9BB4-43A6-B9CC-8E555940509A}"/>
              </a:ext>
            </a:extLst>
          </p:cNvPr>
          <p:cNvSpPr/>
          <p:nvPr/>
        </p:nvSpPr>
        <p:spPr>
          <a:xfrm>
            <a:off x="1741488" y="700316"/>
            <a:ext cx="10080624" cy="5454705"/>
          </a:xfrm>
          <a:custGeom>
            <a:avLst/>
            <a:gdLst>
              <a:gd name="connsiteX0" fmla="*/ 5040196 w 10080624"/>
              <a:gd name="connsiteY0" fmla="*/ 1 h 5454705"/>
              <a:gd name="connsiteX1" fmla="*/ 8909682 w 10080624"/>
              <a:gd name="connsiteY1" fmla="*/ 78027 h 5454705"/>
              <a:gd name="connsiteX2" fmla="*/ 10080624 w 10080624"/>
              <a:gd name="connsiteY2" fmla="*/ 1294989 h 5454705"/>
              <a:gd name="connsiteX3" fmla="*/ 10080624 w 10080624"/>
              <a:gd name="connsiteY3" fmla="*/ 4156970 h 5454705"/>
              <a:gd name="connsiteX4" fmla="*/ 8911208 w 10080624"/>
              <a:gd name="connsiteY4" fmla="*/ 5373838 h 5454705"/>
              <a:gd name="connsiteX5" fmla="*/ 1168933 w 10080624"/>
              <a:gd name="connsiteY5" fmla="*/ 5374188 h 5454705"/>
              <a:gd name="connsiteX6" fmla="*/ 0 w 10080624"/>
              <a:gd name="connsiteY6" fmla="*/ 4157466 h 5454705"/>
              <a:gd name="connsiteX7" fmla="*/ 0 w 10080624"/>
              <a:gd name="connsiteY7" fmla="*/ 1294874 h 5454705"/>
              <a:gd name="connsiteX8" fmla="*/ 1170796 w 10080624"/>
              <a:gd name="connsiteY8" fmla="*/ 77945 h 5454705"/>
              <a:gd name="connsiteX9" fmla="*/ 5040196 w 10080624"/>
              <a:gd name="connsiteY9" fmla="*/ 1 h 545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80624" h="5454705">
                <a:moveTo>
                  <a:pt x="5040196" y="1"/>
                </a:moveTo>
                <a:cubicBezTo>
                  <a:pt x="6258150" y="38"/>
                  <a:pt x="7476118" y="26070"/>
                  <a:pt x="8909682" y="78027"/>
                </a:cubicBezTo>
                <a:cubicBezTo>
                  <a:pt x="9563746" y="101732"/>
                  <a:pt x="10080624" y="640492"/>
                  <a:pt x="10080624" y="1294989"/>
                </a:cubicBezTo>
                <a:lnTo>
                  <a:pt x="10080624" y="4156970"/>
                </a:lnTo>
                <a:cubicBezTo>
                  <a:pt x="10080624" y="4810894"/>
                  <a:pt x="9564636" y="5349415"/>
                  <a:pt x="8911208" y="5373838"/>
                </a:cubicBezTo>
                <a:cubicBezTo>
                  <a:pt x="6041557" y="5481107"/>
                  <a:pt x="4040150" y="5482098"/>
                  <a:pt x="1168933" y="5374188"/>
                </a:cubicBezTo>
                <a:cubicBezTo>
                  <a:pt x="515668" y="5349632"/>
                  <a:pt x="0" y="4811193"/>
                  <a:pt x="0" y="4157466"/>
                </a:cubicBezTo>
                <a:lnTo>
                  <a:pt x="0" y="1294874"/>
                </a:lnTo>
                <a:cubicBezTo>
                  <a:pt x="0" y="640422"/>
                  <a:pt x="516779" y="101681"/>
                  <a:pt x="1170796" y="77945"/>
                </a:cubicBezTo>
                <a:cubicBezTo>
                  <a:pt x="2604302" y="25922"/>
                  <a:pt x="3822242" y="-36"/>
                  <a:pt x="5040196" y="1"/>
                </a:cubicBezTo>
                <a:close/>
              </a:path>
            </a:pathLst>
          </a:custGeom>
          <a:solidFill>
            <a:srgbClr val="2627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BEFF3DA-3A3C-46F5-B6A1-EB9836B5B3DD}"/>
              </a:ext>
            </a:extLst>
          </p:cNvPr>
          <p:cNvSpPr/>
          <p:nvPr/>
        </p:nvSpPr>
        <p:spPr>
          <a:xfrm rot="5400000">
            <a:off x="6532818" y="3122724"/>
            <a:ext cx="497964" cy="609888"/>
          </a:xfrm>
          <a:custGeom>
            <a:avLst/>
            <a:gdLst>
              <a:gd name="connsiteX0" fmla="*/ 1417564 w 2835127"/>
              <a:gd name="connsiteY0" fmla="*/ 0 h 3472355"/>
              <a:gd name="connsiteX1" fmla="*/ 1673282 w 2835127"/>
              <a:gd name="connsiteY1" fmla="*/ 147638 h 3472355"/>
              <a:gd name="connsiteX2" fmla="*/ 2795127 w 2835127"/>
              <a:gd name="connsiteY2" fmla="*/ 2090738 h 3472355"/>
              <a:gd name="connsiteX3" fmla="*/ 2539409 w 2835127"/>
              <a:gd name="connsiteY3" fmla="*/ 2533650 h 3472355"/>
              <a:gd name="connsiteX4" fmla="*/ 2152853 w 2835127"/>
              <a:gd name="connsiteY4" fmla="*/ 2533650 h 3472355"/>
              <a:gd name="connsiteX5" fmla="*/ 2152853 w 2835127"/>
              <a:gd name="connsiteY5" fmla="*/ 3227253 h 3472355"/>
              <a:gd name="connsiteX6" fmla="*/ 1907751 w 2835127"/>
              <a:gd name="connsiteY6" fmla="*/ 3472355 h 3472355"/>
              <a:gd name="connsiteX7" fmla="*/ 927374 w 2835127"/>
              <a:gd name="connsiteY7" fmla="*/ 3472355 h 3472355"/>
              <a:gd name="connsiteX8" fmla="*/ 682272 w 2835127"/>
              <a:gd name="connsiteY8" fmla="*/ 3227253 h 3472355"/>
              <a:gd name="connsiteX9" fmla="*/ 682272 w 2835127"/>
              <a:gd name="connsiteY9" fmla="*/ 2533650 h 3472355"/>
              <a:gd name="connsiteX10" fmla="*/ 295714 w 2835127"/>
              <a:gd name="connsiteY10" fmla="*/ 2533650 h 3472355"/>
              <a:gd name="connsiteX11" fmla="*/ 39999 w 2835127"/>
              <a:gd name="connsiteY11" fmla="*/ 2090738 h 3472355"/>
              <a:gd name="connsiteX12" fmla="*/ 1161846 w 2835127"/>
              <a:gd name="connsiteY12" fmla="*/ 147638 h 3472355"/>
              <a:gd name="connsiteX13" fmla="*/ 1417564 w 2835127"/>
              <a:gd name="connsiteY13" fmla="*/ 0 h 347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5127" h="3472355">
                <a:moveTo>
                  <a:pt x="1417564" y="0"/>
                </a:moveTo>
                <a:cubicBezTo>
                  <a:pt x="1517010" y="0"/>
                  <a:pt x="1616456" y="49213"/>
                  <a:pt x="1673282" y="147638"/>
                </a:cubicBezTo>
                <a:lnTo>
                  <a:pt x="2795127" y="2090738"/>
                </a:lnTo>
                <a:cubicBezTo>
                  <a:pt x="2908779" y="2287591"/>
                  <a:pt x="2766714" y="2533650"/>
                  <a:pt x="2539409" y="2533650"/>
                </a:cubicBezTo>
                <a:lnTo>
                  <a:pt x="2152853" y="2533650"/>
                </a:lnTo>
                <a:lnTo>
                  <a:pt x="2152853" y="3227253"/>
                </a:lnTo>
                <a:cubicBezTo>
                  <a:pt x="2152853" y="3362619"/>
                  <a:pt x="2043117" y="3472355"/>
                  <a:pt x="1907751" y="3472355"/>
                </a:cubicBezTo>
                <a:lnTo>
                  <a:pt x="927374" y="3472355"/>
                </a:lnTo>
                <a:cubicBezTo>
                  <a:pt x="792008" y="3472355"/>
                  <a:pt x="682272" y="3362619"/>
                  <a:pt x="682272" y="3227253"/>
                </a:cubicBezTo>
                <a:lnTo>
                  <a:pt x="682272" y="2533650"/>
                </a:lnTo>
                <a:lnTo>
                  <a:pt x="295714" y="2533650"/>
                </a:lnTo>
                <a:cubicBezTo>
                  <a:pt x="68411" y="2533650"/>
                  <a:pt x="-73652" y="2287591"/>
                  <a:pt x="39999" y="2090738"/>
                </a:cubicBezTo>
                <a:lnTo>
                  <a:pt x="1161846" y="147638"/>
                </a:lnTo>
                <a:cubicBezTo>
                  <a:pt x="1218673" y="49212"/>
                  <a:pt x="1318119" y="0"/>
                  <a:pt x="14175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139700" dist="38100" dir="2700000">
              <a:srgbClr val="B3C5EA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7A05469-063D-93EA-2F21-55F73D9034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5" b="9425"/>
          <a:stretch>
            <a:fillRect/>
          </a:stretch>
        </p:blipFill>
        <p:spPr>
          <a:xfrm>
            <a:off x="819150" y="534988"/>
            <a:ext cx="10080625" cy="5454650"/>
          </a:xfr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C5D0FE6-52DB-426E-822B-21F062D2D588}"/>
              </a:ext>
            </a:extLst>
          </p:cNvPr>
          <p:cNvGrpSpPr/>
          <p:nvPr/>
        </p:nvGrpSpPr>
        <p:grpSpPr>
          <a:xfrm>
            <a:off x="2575433" y="2494862"/>
            <a:ext cx="3364485" cy="1206188"/>
            <a:chOff x="1842008" y="2494862"/>
            <a:chExt cx="3364485" cy="12061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475373-6239-4986-83A3-D0B0F07C3C59}"/>
                </a:ext>
              </a:extLst>
            </p:cNvPr>
            <p:cNvSpPr txBox="1"/>
            <p:nvPr/>
          </p:nvSpPr>
          <p:spPr>
            <a:xfrm>
              <a:off x="1842008" y="2494862"/>
              <a:ext cx="33644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User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121D95-1283-4551-A223-1FC542BD2B28}"/>
                </a:ext>
              </a:extLst>
            </p:cNvPr>
            <p:cNvSpPr txBox="1"/>
            <p:nvPr/>
          </p:nvSpPr>
          <p:spPr>
            <a:xfrm>
              <a:off x="1842008" y="3331718"/>
              <a:ext cx="3364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Only Buy</a:t>
              </a:r>
              <a:endParaRPr lang="en-US" dirty="0">
                <a:solidFill>
                  <a:schemeClr val="bg1"/>
                </a:solidFill>
                <a:latin typeface="+mj-lt"/>
                <a:cs typeface="Plus Jakarta Sans" pitchFamily="2" charset="0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1BA9A70-6639-44ED-A693-782C29F0D636}"/>
              </a:ext>
            </a:extLst>
          </p:cNvPr>
          <p:cNvSpPr/>
          <p:nvPr/>
        </p:nvSpPr>
        <p:spPr>
          <a:xfrm>
            <a:off x="2495550" y="4216003"/>
            <a:ext cx="3524250" cy="841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user can only join website and buy something on the web, user can use cart, reviews, and add fav the item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F4599F-C8DF-4D29-B9EA-940A6E9E1E0C}"/>
              </a:ext>
            </a:extLst>
          </p:cNvPr>
          <p:cNvCxnSpPr>
            <a:cxnSpLocks/>
          </p:cNvCxnSpPr>
          <p:nvPr/>
        </p:nvCxnSpPr>
        <p:spPr>
          <a:xfrm>
            <a:off x="2497931" y="4070796"/>
            <a:ext cx="3519488" cy="0"/>
          </a:xfrm>
          <a:prstGeom prst="line">
            <a:avLst/>
          </a:prstGeom>
          <a:solidFill>
            <a:srgbClr val="E4ECFB"/>
          </a:solidFill>
          <a:ln>
            <a:solidFill>
              <a:srgbClr val="B3C5EA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CAE1FE-3EDE-4CF4-A0B2-B4E99A50F586}"/>
              </a:ext>
            </a:extLst>
          </p:cNvPr>
          <p:cNvGrpSpPr/>
          <p:nvPr/>
        </p:nvGrpSpPr>
        <p:grpSpPr>
          <a:xfrm>
            <a:off x="3852086" y="1283420"/>
            <a:ext cx="811178" cy="811176"/>
            <a:chOff x="6263420" y="2116313"/>
            <a:chExt cx="840492" cy="84049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FC63BCB-625E-4737-A75D-90AEE8E0C8CA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26273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ABBB13-DF86-4B54-A04E-75C5036E18DF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C39E4E0-44DA-41E5-9B15-7E0BB4EA9434}"/>
              </a:ext>
            </a:extLst>
          </p:cNvPr>
          <p:cNvGrpSpPr/>
          <p:nvPr/>
        </p:nvGrpSpPr>
        <p:grpSpPr>
          <a:xfrm>
            <a:off x="8900336" y="1283420"/>
            <a:ext cx="811178" cy="811176"/>
            <a:chOff x="6263420" y="2116313"/>
            <a:chExt cx="840492" cy="84049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34955B0-941A-4CBC-8177-B44254029A6E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26273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A36679-7388-486C-9856-3D332DF191C3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4DE00C-9C85-48AF-8094-6DF95A211040}"/>
              </a:ext>
            </a:extLst>
          </p:cNvPr>
          <p:cNvGrpSpPr/>
          <p:nvPr/>
        </p:nvGrpSpPr>
        <p:grpSpPr>
          <a:xfrm>
            <a:off x="7623683" y="2494862"/>
            <a:ext cx="3364485" cy="1206188"/>
            <a:chOff x="1842008" y="2494862"/>
            <a:chExt cx="3364485" cy="120618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7E195F-A4D0-4F5E-9A51-64139786BEC2}"/>
                </a:ext>
              </a:extLst>
            </p:cNvPr>
            <p:cNvSpPr txBox="1"/>
            <p:nvPr/>
          </p:nvSpPr>
          <p:spPr>
            <a:xfrm>
              <a:off x="1842008" y="2494862"/>
              <a:ext cx="33644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gradFill>
                    <a:gsLst>
                      <a:gs pos="95000">
                        <a:schemeClr val="accent4"/>
                      </a:gs>
                      <a:gs pos="5000">
                        <a:schemeClr val="accent3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Admin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A218CBE-849A-4266-9CCF-F6C8322A28D5}"/>
                </a:ext>
              </a:extLst>
            </p:cNvPr>
            <p:cNvSpPr txBox="1"/>
            <p:nvPr/>
          </p:nvSpPr>
          <p:spPr>
            <a:xfrm>
              <a:off x="1842008" y="3331718"/>
              <a:ext cx="3364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Web Controller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5EE82B0E-CA2A-4BC4-8425-2ABAC69ABA16}"/>
              </a:ext>
            </a:extLst>
          </p:cNvPr>
          <p:cNvSpPr/>
          <p:nvPr/>
        </p:nvSpPr>
        <p:spPr>
          <a:xfrm>
            <a:off x="7463918" y="4216003"/>
            <a:ext cx="3524250" cy="110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@min can control everything on website. Such as posting and </a:t>
            </a:r>
            <a:r>
              <a:rPr lang="en-US" sz="1400" dirty="0" err="1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managerment</a:t>
            </a:r>
            <a:r>
              <a:rPr lang="en-US" sz="14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, admin can also create user </a:t>
            </a:r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For admin role and user role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C12456E-1FBF-40CC-9FE0-388B4E5359A5}"/>
              </a:ext>
            </a:extLst>
          </p:cNvPr>
          <p:cNvCxnSpPr>
            <a:cxnSpLocks/>
          </p:cNvCxnSpPr>
          <p:nvPr/>
        </p:nvCxnSpPr>
        <p:spPr>
          <a:xfrm>
            <a:off x="7546181" y="4070796"/>
            <a:ext cx="3519488" cy="0"/>
          </a:xfrm>
          <a:prstGeom prst="line">
            <a:avLst/>
          </a:prstGeom>
          <a:solidFill>
            <a:srgbClr val="E4ECFB"/>
          </a:solidFill>
          <a:ln>
            <a:solidFill>
              <a:srgbClr val="B3C5EA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2EFE110-8C27-506F-6D4A-66247BFED3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0595" y="0"/>
            <a:ext cx="2678206" cy="133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0013"/>
      </p:ext>
    </p:extLst>
  </p:cSld>
  <p:clrMapOvr>
    <a:masterClrMapping/>
  </p:clrMapOvr>
  <p:transition>
    <p:strips dir="r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07778 " pathEditMode="relative" rAng="0" ptsTypes="AA">
                                          <p:cBhvr>
                                            <p:cTn id="9" dur="750" spd="-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4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5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8" grpId="1" animBg="1"/>
          <p:bldP spid="41" grpId="0" animBg="1"/>
          <p:bldP spid="17" grpId="0"/>
          <p:bldP spid="3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07778 " pathEditMode="relative" rAng="0" ptsTypes="AA">
                                          <p:cBhvr>
                                            <p:cTn id="9" dur="750" spd="-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8" grpId="1" animBg="1"/>
          <p:bldP spid="41" grpId="0" animBg="1"/>
          <p:bldP spid="17" grpId="0"/>
          <p:bldP spid="31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FD3F4B7-DC9A-4729-BF09-E9998E6F60CC}"/>
              </a:ext>
            </a:extLst>
          </p:cNvPr>
          <p:cNvGrpSpPr/>
          <p:nvPr/>
        </p:nvGrpSpPr>
        <p:grpSpPr>
          <a:xfrm>
            <a:off x="1055687" y="2362364"/>
            <a:ext cx="10080626" cy="3803486"/>
            <a:chOff x="1055687" y="2362364"/>
            <a:chExt cx="10080626" cy="3803486"/>
          </a:xfrm>
          <a:solidFill>
            <a:schemeClr val="bg1"/>
          </a:solidFill>
        </p:grpSpPr>
        <p:sp>
          <p:nvSpPr>
            <p:cNvPr id="11" name="Graphic 7">
              <a:extLst>
                <a:ext uri="{FF2B5EF4-FFF2-40B4-BE49-F238E27FC236}">
                  <a16:creationId xmlns:a16="http://schemas.microsoft.com/office/drawing/2014/main" id="{07FA6661-6BAA-44CB-9FFA-78AC349F8DC8}"/>
                </a:ext>
              </a:extLst>
            </p:cNvPr>
            <p:cNvSpPr/>
            <p:nvPr/>
          </p:nvSpPr>
          <p:spPr>
            <a:xfrm>
              <a:off x="1055687" y="2362364"/>
              <a:ext cx="10080626" cy="3803486"/>
            </a:xfrm>
            <a:custGeom>
              <a:avLst/>
              <a:gdLst>
                <a:gd name="connsiteX0" fmla="*/ 0 w 12192000"/>
                <a:gd name="connsiteY0" fmla="*/ 999454 h 4600120"/>
                <a:gd name="connsiteX1" fmla="*/ 839668 w 12192000"/>
                <a:gd name="connsiteY1" fmla="*/ 123107 h 4600120"/>
                <a:gd name="connsiteX2" fmla="*/ 11351970 w 12192000"/>
                <a:gd name="connsiteY2" fmla="*/ 123327 h 4600120"/>
                <a:gd name="connsiteX3" fmla="*/ 12192000 w 12192000"/>
                <a:gd name="connsiteY3" fmla="*/ 999716 h 4600120"/>
                <a:gd name="connsiteX4" fmla="*/ 12192000 w 12192000"/>
                <a:gd name="connsiteY4" fmla="*/ 3608997 h 4600120"/>
                <a:gd name="connsiteX5" fmla="*/ 11349350 w 12192000"/>
                <a:gd name="connsiteY5" fmla="*/ 4485580 h 4600120"/>
                <a:gd name="connsiteX6" fmla="*/ 842373 w 12192000"/>
                <a:gd name="connsiteY6" fmla="*/ 4485765 h 4600120"/>
                <a:gd name="connsiteX7" fmla="*/ 0 w 12192000"/>
                <a:gd name="connsiteY7" fmla="*/ 3609213 h 4600120"/>
                <a:gd name="connsiteX8" fmla="*/ 0 w 12192000"/>
                <a:gd name="connsiteY8" fmla="*/ 999454 h 460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4600120">
                  <a:moveTo>
                    <a:pt x="0" y="999454"/>
                  </a:moveTo>
                  <a:cubicBezTo>
                    <a:pt x="0" y="529516"/>
                    <a:pt x="370129" y="142549"/>
                    <a:pt x="839668" y="123107"/>
                  </a:cubicBezTo>
                  <a:cubicBezTo>
                    <a:pt x="4806777" y="-41154"/>
                    <a:pt x="7360146" y="-40991"/>
                    <a:pt x="11351970" y="123327"/>
                  </a:cubicBezTo>
                  <a:cubicBezTo>
                    <a:pt x="11821616" y="142659"/>
                    <a:pt x="12192000" y="529673"/>
                    <a:pt x="12192000" y="999716"/>
                  </a:cubicBezTo>
                  <a:lnTo>
                    <a:pt x="12192000" y="3608997"/>
                  </a:lnTo>
                  <a:cubicBezTo>
                    <a:pt x="12192000" y="4080092"/>
                    <a:pt x="11820075" y="4467554"/>
                    <a:pt x="11349350" y="4485580"/>
                  </a:cubicBezTo>
                  <a:cubicBezTo>
                    <a:pt x="7361379" y="4638250"/>
                    <a:pt x="4805159" y="4638289"/>
                    <a:pt x="842373" y="4485765"/>
                  </a:cubicBezTo>
                  <a:cubicBezTo>
                    <a:pt x="371714" y="4467654"/>
                    <a:pt x="0" y="4080223"/>
                    <a:pt x="0" y="3609213"/>
                  </a:cubicBezTo>
                  <a:lnTo>
                    <a:pt x="0" y="99945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" name="Graphic 7">
              <a:extLst>
                <a:ext uri="{FF2B5EF4-FFF2-40B4-BE49-F238E27FC236}">
                  <a16:creationId xmlns:a16="http://schemas.microsoft.com/office/drawing/2014/main" id="{DFA66528-A8E7-4E0E-A891-13484726F3E8}"/>
                </a:ext>
              </a:extLst>
            </p:cNvPr>
            <p:cNvSpPr/>
            <p:nvPr/>
          </p:nvSpPr>
          <p:spPr>
            <a:xfrm>
              <a:off x="1055687" y="2362364"/>
              <a:ext cx="10080626" cy="3803486"/>
            </a:xfrm>
            <a:custGeom>
              <a:avLst/>
              <a:gdLst>
                <a:gd name="connsiteX0" fmla="*/ 0 w 12192000"/>
                <a:gd name="connsiteY0" fmla="*/ 999454 h 4600120"/>
                <a:gd name="connsiteX1" fmla="*/ 839668 w 12192000"/>
                <a:gd name="connsiteY1" fmla="*/ 123107 h 4600120"/>
                <a:gd name="connsiteX2" fmla="*/ 11351970 w 12192000"/>
                <a:gd name="connsiteY2" fmla="*/ 123327 h 4600120"/>
                <a:gd name="connsiteX3" fmla="*/ 12192000 w 12192000"/>
                <a:gd name="connsiteY3" fmla="*/ 999716 h 4600120"/>
                <a:gd name="connsiteX4" fmla="*/ 12192000 w 12192000"/>
                <a:gd name="connsiteY4" fmla="*/ 3608997 h 4600120"/>
                <a:gd name="connsiteX5" fmla="*/ 11349350 w 12192000"/>
                <a:gd name="connsiteY5" fmla="*/ 4485580 h 4600120"/>
                <a:gd name="connsiteX6" fmla="*/ 842373 w 12192000"/>
                <a:gd name="connsiteY6" fmla="*/ 4485765 h 4600120"/>
                <a:gd name="connsiteX7" fmla="*/ 0 w 12192000"/>
                <a:gd name="connsiteY7" fmla="*/ 3609213 h 4600120"/>
                <a:gd name="connsiteX8" fmla="*/ 0 w 12192000"/>
                <a:gd name="connsiteY8" fmla="*/ 999454 h 460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4600120">
                  <a:moveTo>
                    <a:pt x="0" y="999454"/>
                  </a:moveTo>
                  <a:cubicBezTo>
                    <a:pt x="0" y="529516"/>
                    <a:pt x="370129" y="142549"/>
                    <a:pt x="839668" y="123107"/>
                  </a:cubicBezTo>
                  <a:cubicBezTo>
                    <a:pt x="4806777" y="-41154"/>
                    <a:pt x="7360146" y="-40991"/>
                    <a:pt x="11351970" y="123327"/>
                  </a:cubicBezTo>
                  <a:cubicBezTo>
                    <a:pt x="11821616" y="142659"/>
                    <a:pt x="12192000" y="529673"/>
                    <a:pt x="12192000" y="999716"/>
                  </a:cubicBezTo>
                  <a:lnTo>
                    <a:pt x="12192000" y="3608997"/>
                  </a:lnTo>
                  <a:cubicBezTo>
                    <a:pt x="12192000" y="4080092"/>
                    <a:pt x="11820075" y="4467554"/>
                    <a:pt x="11349350" y="4485580"/>
                  </a:cubicBezTo>
                  <a:cubicBezTo>
                    <a:pt x="7361379" y="4638250"/>
                    <a:pt x="4805159" y="4638289"/>
                    <a:pt x="842373" y="4485765"/>
                  </a:cubicBezTo>
                  <a:cubicBezTo>
                    <a:pt x="371714" y="4467654"/>
                    <a:pt x="0" y="4080223"/>
                    <a:pt x="0" y="3609213"/>
                  </a:cubicBezTo>
                  <a:lnTo>
                    <a:pt x="0" y="99945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5B60E82-E488-4CF3-8D2B-86ED47BC16CC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User comparison</a:t>
            </a:r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4F2B3E23-380C-45BC-9E2E-7C39A4567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880396"/>
              </p:ext>
            </p:extLst>
          </p:nvPr>
        </p:nvGraphicFramePr>
        <p:xfrm>
          <a:off x="2685256" y="2639363"/>
          <a:ext cx="6707124" cy="31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708">
                  <a:extLst>
                    <a:ext uri="{9D8B030D-6E8A-4147-A177-3AD203B41FA5}">
                      <a16:colId xmlns:a16="http://schemas.microsoft.com/office/drawing/2014/main" val="989943242"/>
                    </a:ext>
                  </a:extLst>
                </a:gridCol>
                <a:gridCol w="2235708">
                  <a:extLst>
                    <a:ext uri="{9D8B030D-6E8A-4147-A177-3AD203B41FA5}">
                      <a16:colId xmlns:a16="http://schemas.microsoft.com/office/drawing/2014/main" val="2025992836"/>
                    </a:ext>
                  </a:extLst>
                </a:gridCol>
                <a:gridCol w="2235708">
                  <a:extLst>
                    <a:ext uri="{9D8B030D-6E8A-4147-A177-3AD203B41FA5}">
                      <a16:colId xmlns:a16="http://schemas.microsoft.com/office/drawing/2014/main" val="199520058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ID" sz="1400" dirty="0">
                          <a:latin typeface="+mj-lt"/>
                        </a:rPr>
                        <a:t>Competitors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5000">
                          <a:srgbClr val="26273C"/>
                        </a:gs>
                        <a:gs pos="5000">
                          <a:srgbClr val="535C79"/>
                        </a:gs>
                      </a:gsLst>
                      <a:path path="circle">
                        <a:fillToRect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dirty="0">
                          <a:latin typeface="+mj-lt"/>
                        </a:rPr>
                        <a:t>User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5000">
                          <a:schemeClr val="accent2"/>
                        </a:gs>
                        <a:gs pos="5000">
                          <a:schemeClr val="accent1"/>
                        </a:gs>
                      </a:gsLst>
                      <a:path path="circle">
                        <a:fillToRect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dirty="0">
                          <a:latin typeface="+mj-lt"/>
                        </a:rPr>
                        <a:t>Admin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5000">
                          <a:schemeClr val="accent6"/>
                        </a:gs>
                        <a:gs pos="5000">
                          <a:schemeClr val="accent5"/>
                        </a:gs>
                      </a:gsLst>
                      <a:path path="circle">
                        <a:fillToRect r="100000" b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7539172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Access Backend 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✔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✔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75102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Access Frontend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✔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✔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36369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Create User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❌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✔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0102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Manage Shipment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❌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✔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77146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solidFill>
                            <a:srgbClr val="535C79"/>
                          </a:solidFill>
                          <a:latin typeface="+mn-lt"/>
                        </a:rPr>
                        <a:t>Buy Item 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✔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✔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25387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Posting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❌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✔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00988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D9E83FB-39C4-77B5-9D80-71A5FE9FED8E}"/>
              </a:ext>
            </a:extLst>
          </p:cNvPr>
          <p:cNvSpPr/>
          <p:nvPr/>
        </p:nvSpPr>
        <p:spPr>
          <a:xfrm>
            <a:off x="0" y="0"/>
            <a:ext cx="955589" cy="6858000"/>
          </a:xfrm>
          <a:prstGeom prst="rect">
            <a:avLst/>
          </a:prstGeom>
          <a:solidFill>
            <a:srgbClr val="F0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82F4F-3B9D-5E4A-958B-4DFB5F8B8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0595" y="0"/>
            <a:ext cx="2678206" cy="133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60230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C9DCC15-6B81-413A-A1DB-75039AF62959}"/>
              </a:ext>
            </a:extLst>
          </p:cNvPr>
          <p:cNvSpPr/>
          <p:nvPr/>
        </p:nvSpPr>
        <p:spPr>
          <a:xfrm>
            <a:off x="2818205" y="0"/>
            <a:ext cx="9373797" cy="6858000"/>
          </a:xfrm>
          <a:custGeom>
            <a:avLst/>
            <a:gdLst>
              <a:gd name="connsiteX0" fmla="*/ 8931993 w 9373797"/>
              <a:gd name="connsiteY0" fmla="*/ 0 h 6858000"/>
              <a:gd name="connsiteX1" fmla="*/ 9373797 w 9373797"/>
              <a:gd name="connsiteY1" fmla="*/ 0 h 6858000"/>
              <a:gd name="connsiteX2" fmla="*/ 9373797 w 9373797"/>
              <a:gd name="connsiteY2" fmla="*/ 6858000 h 6858000"/>
              <a:gd name="connsiteX3" fmla="*/ 0 w 9373797"/>
              <a:gd name="connsiteY3" fmla="*/ 6858000 h 6858000"/>
              <a:gd name="connsiteX4" fmla="*/ 510574 w 9373797"/>
              <a:gd name="connsiteY4" fmla="*/ 6766821 h 6858000"/>
              <a:gd name="connsiteX5" fmla="*/ 8795756 w 9373797"/>
              <a:gd name="connsiteY5" fmla="*/ 3013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3797" h="6858000">
                <a:moveTo>
                  <a:pt x="8931993" y="0"/>
                </a:moveTo>
                <a:lnTo>
                  <a:pt x="9373797" y="0"/>
                </a:lnTo>
                <a:lnTo>
                  <a:pt x="9373797" y="6858000"/>
                </a:lnTo>
                <a:lnTo>
                  <a:pt x="0" y="6858000"/>
                </a:lnTo>
                <a:lnTo>
                  <a:pt x="510574" y="6766821"/>
                </a:lnTo>
                <a:cubicBezTo>
                  <a:pt x="4171180" y="6017753"/>
                  <a:pt x="7216348" y="3579154"/>
                  <a:pt x="8795756" y="301349"/>
                </a:cubicBezTo>
                <a:close/>
              </a:path>
            </a:pathLst>
          </a:custGeo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B36CF-A4F0-4CF5-8F36-AB24718390B0}"/>
              </a:ext>
            </a:extLst>
          </p:cNvPr>
          <p:cNvSpPr txBox="1"/>
          <p:nvPr/>
        </p:nvSpPr>
        <p:spPr>
          <a:xfrm>
            <a:off x="4925158" y="2863147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User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65FF952E-C996-CD21-934A-A19283B523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6747919"/>
                  </p:ext>
                </p:extLst>
              </p:nvPr>
            </p:nvGraphicFramePr>
            <p:xfrm>
              <a:off x="5255008" y="1146320"/>
              <a:ext cx="1033890" cy="17168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33890" cy="1716826"/>
                    </a:xfrm>
                    <a:prstGeom prst="rect">
                      <a:avLst/>
                    </a:prstGeom>
                  </am3d:spPr>
                  <am3d:camera>
                    <am3d:pos x="0" y="0" z="631849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19687" d="1000000"/>
                    <am3d:preTrans dx="2204373" dy="25999518" dz="-44309916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341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65FF952E-C996-CD21-934A-A19283B523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5008" y="1146320"/>
                <a:ext cx="1033890" cy="1716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EB4C3E44-EC2E-2444-D670-5B59FCC693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4324420"/>
                  </p:ext>
                </p:extLst>
              </p:nvPr>
            </p:nvGraphicFramePr>
            <p:xfrm rot="19444896">
              <a:off x="8062654" y="1134297"/>
              <a:ext cx="5158524" cy="2474568"/>
            </p:xfrm>
            <a:graphic>
              <a:graphicData uri="http://schemas.microsoft.com/office/drawing/2017/model3d">
                <am3d:model3d r:embed="rId4">
                  <am3d:spPr>
                    <a:xfrm rot="19444896">
                      <a:off x="0" y="0"/>
                      <a:ext cx="5158524" cy="2474568"/>
                    </a:xfrm>
                    <a:prstGeom prst="rect">
                      <a:avLst/>
                    </a:prstGeom>
                  </am3d:spPr>
                  <am3d:camera>
                    <am3d:pos x="0" y="0" z="558750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1663" d="1000000"/>
                    <am3d:preTrans dx="1433032" dy="-2886978" dz="-99018"/>
                    <am3d:scale>
                      <am3d:sx n="1000000" d="1000000"/>
                      <am3d:sy n="1000000" d="1000000"/>
                      <am3d:sz n="1000000" d="1000000"/>
                    </am3d:scale>
                    <am3d:rot ax="1657125" ay="-864348" az="1035507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4719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EB4C3E44-EC2E-2444-D670-5B59FCC693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444896">
                <a:off x="8062654" y="1134297"/>
                <a:ext cx="5158524" cy="2474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3819F68B-05C0-5329-54AD-66D3BAAC82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5037969"/>
                  </p:ext>
                </p:extLst>
              </p:nvPr>
            </p:nvGraphicFramePr>
            <p:xfrm rot="19232627">
              <a:off x="-1267851" y="3748667"/>
              <a:ext cx="4352064" cy="2276025"/>
            </p:xfrm>
            <a:graphic>
              <a:graphicData uri="http://schemas.microsoft.com/office/drawing/2017/model3d">
                <am3d:model3d r:embed="rId6">
                  <am3d:spPr>
                    <a:xfrm rot="19232627">
                      <a:off x="0" y="0"/>
                      <a:ext cx="4352064" cy="2276025"/>
                    </a:xfrm>
                    <a:prstGeom prst="rect">
                      <a:avLst/>
                    </a:prstGeom>
                  </am3d:spPr>
                  <am3d:camera>
                    <am3d:pos x="0" y="0" z="583562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4034" d="1000000"/>
                    <am3d:preTrans dx="-865259" dy="-4428533" dz="1141929"/>
                    <am3d:scale>
                      <am3d:sx n="1000000" d="1000000"/>
                      <am3d:sy n="1000000" d="1000000"/>
                      <am3d:sz n="1000000" d="1000000"/>
                    </am3d:scale>
                    <am3d:rot ax="-185079" ay="297546" az="-1602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3819F68B-05C0-5329-54AD-66D3BAAC82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9232627">
                <a:off x="-1267851" y="3748667"/>
                <a:ext cx="4352064" cy="2276025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81CEAC4-EB7E-437B-1DB7-67111FB716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0595" y="0"/>
            <a:ext cx="2678206" cy="133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51727"/>
      </p:ext>
    </p:extLst>
  </p:cSld>
  <p:clrMapOvr>
    <a:masterClrMapping/>
  </p:clrMapOvr>
  <p:transition>
    <p:strips dir="r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39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sum">
                                            <p:cTn id="14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-0.0012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-0.0098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-0.033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-0.0789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-0.1548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-0.267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-0.4235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-0.6337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-0.9013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-1.2353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-1.647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-2.0869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-2.4538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-2.7534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-2.9876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-3.1669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-3.2996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-3.3906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-3.4488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-3.4815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-3.4961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-3.4998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-3.0301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-0.9661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2.1525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6.1215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0.8322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6.2132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22.2128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28.7297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35.8493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43.4888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51.6257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60.2402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69.3155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78.8364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88.6987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99.0679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09.846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21.0232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32.5899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44.5376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56.8585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69.4302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82.34309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95.141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207.6945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219.7725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231.4814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242.9134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253.8558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264.40329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274.6350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284.3572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293.6507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302.57959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310.9692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318.88379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326.3680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333.26511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339.6712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345.43851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350.58469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355.09189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358.80179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361.63531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363.345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363.4978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363.47061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363.38339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363.2034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362.8963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362.4227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361.7569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361.0874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360.6105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360.30069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360.1188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360.03021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360.00229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sum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3d.object.translation.y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-10E-5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-0.0004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-0.0011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-0.0021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-0.0037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-0.0059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-0.0088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-0.0125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-0.0162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-0.0191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-0.0213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-0.0228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-0.0239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-0.0245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-0.0248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-0.0248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-0.0241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-0.022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-0.0179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-0.0113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-0.0013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0.0124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0.0309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0.0546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0.0842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0.1204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0.1634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0.2145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0.271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0.3207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0.3625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0.3973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0.4256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0.448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0.4655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0.4786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0.4878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0.4939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0.4975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0.4993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0.4999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0.4999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0.4998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0.4988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0.4965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0.492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0.485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0.4746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0.4603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0.441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0.4169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0.3868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0.3499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0.306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0.2544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0.198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0.1498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0.1087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0.0748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0.0473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0.0251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0.0082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-0.0044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-0.0134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-0.0192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-0.0227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-0.0244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-0.0244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-0.0219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-0.0156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-0.0039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0.0104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0.0192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0.0235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0.0248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0.0249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0.0247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0.0234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0.0202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0.0143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0.007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0.0027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0.0007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1.0009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1.0023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1.0046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1.008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1.0127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1.019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1.0271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1.0351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1.0414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1.046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1.0494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1.053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1.0537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1.054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1.0536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1.0515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1.0457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1.0344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1.0183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1.0076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1.0021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1.0006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1.0024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1.006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1.0121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1.0213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1.0331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1.0422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1.0482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1.0506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1.0439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1.0312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1.0156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1.0061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1.0015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1.0001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0.9999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0.9994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0.9981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0.9913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0.985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0.9763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0.9646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0.9497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0.9348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0.9232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0.9146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0.9084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0.9042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0.9017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0.9005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0.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0.8999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0.9006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0.9046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0.9153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0.9362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0.9659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0.9858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0.9959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0.9995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0.9998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0.9987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0.9888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0.9775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0.9605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0.9385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0.9217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0.9107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0.9042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0.901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0.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0.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0.901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0.9061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0.9186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0.942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0.9709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0.9885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0.997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0.9997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1.0009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1.0023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1.0046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1.008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1.0127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1.019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1.0271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1.0351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1.0414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1.046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1.0494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1.053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1.0537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1.054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1.0536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1.0515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1.0457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1.0344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1.0183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1.0076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1.0021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1.0006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1.0024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1.006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1.0121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1.0213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1.0331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1.0422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1.0482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1.0506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1.0439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1.0312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1.0156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1.0061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1.0015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1.0001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60" presetClass="entr" presetSubtype="12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2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60" presetClass="entr" presetSubtype="12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3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2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19.9349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19.7456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19.44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19.02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18.5212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17.925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17.2507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16.5027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15.6925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14.829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13.920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12.9772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12.0068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11.0184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10.020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9.0263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8.0373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7.0688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6.1264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5.218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4.352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3.5418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2.7922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2.1127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1.5104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0.9978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0.5817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270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0738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39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sum">
                                            <p:cTn id="14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-0.0012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-0.0098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-0.033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-0.0789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-0.1548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-0.267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-0.4235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-0.6337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-0.9013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-1.2353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-1.647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-2.0869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-2.4538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-2.7534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-2.9876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-3.1669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-3.2996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-3.3906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-3.4488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-3.4815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-3.4961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-3.4998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-3.0301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-0.9661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2.1525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6.1215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0.8322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6.2132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22.2128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28.7297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35.8493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43.4888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51.6257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60.2402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69.3155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78.8364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88.6987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99.0679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09.846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21.0232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32.5899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44.5376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56.8585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69.4302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82.34309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95.141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207.6945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219.7725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231.4814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242.9134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253.8558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264.40329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274.6350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284.3572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293.6507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302.57959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310.9692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318.88379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326.3680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333.26511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339.6712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345.43851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350.58469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355.09189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358.80179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361.63531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363.345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363.4978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363.47061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363.38339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363.2034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362.8963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362.4227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361.7569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361.0874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360.6105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360.30069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360.1188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360.03021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360.00229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sum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3d.object.translation.y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-10E-5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-0.0004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-0.0011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-0.0021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-0.0037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-0.0059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-0.0088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-0.0125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-0.0162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-0.0191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-0.0213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-0.0228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-0.0239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-0.0245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-0.0248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-0.0248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-0.0241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-0.022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-0.0179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-0.0113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-0.0013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0.0124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0.0309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0.0546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0.0842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0.1204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0.1634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0.2145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0.271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0.3207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0.3625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0.3973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0.4256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0.448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0.4655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0.4786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0.4878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0.4939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0.4975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0.4993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0.4999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0.4999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0.4998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0.4988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0.4965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0.492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0.485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0.4746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0.4603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0.441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0.4169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0.3868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0.3499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0.306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0.2544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0.198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0.1498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0.1087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0.0748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0.0473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0.0251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0.0082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-0.0044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-0.0134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-0.0192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-0.0227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-0.0244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-0.0244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-0.0219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-0.0156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-0.0039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0.0104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0.0192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0.0235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0.0248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0.0249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0.0247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0.0234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0.0202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0.0143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0.007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0.0027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0.0007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1.0009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1.0023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1.0046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1.008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1.0127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1.019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1.0271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1.0351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1.0414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1.046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1.0494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1.053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1.0537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1.054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1.0536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1.0515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1.0457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1.0344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1.0183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1.0076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1.0021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1.0006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1.0024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1.006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1.0121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1.0213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1.0331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1.0422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1.0482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1.0506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1.0439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1.0312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1.0156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1.0061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1.0015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1.0001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0.9999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0.9994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0.9981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0.9913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0.985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0.9763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0.9646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0.9497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0.9348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0.9232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0.9146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0.9084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0.9042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0.9017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0.9005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0.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0.8999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0.9006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0.9046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0.9153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0.9362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0.9659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0.9858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0.9959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0.9995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0.9998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0.9987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0.9888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0.9775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0.9605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0.9385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0.9217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0.9107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0.9042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0.901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0.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0.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0.901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0.9061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0.9186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0.942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0.9709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0.9885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0.997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0.9997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1.0009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1.0023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1.0046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1.008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1.0127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1.019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1.0271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1.0351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1.0414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1.046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1.0494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1.053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1.0537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1.054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1.0536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1.0515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1.0457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1.0344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1.0183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1.0076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1.0021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1.0006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1.0024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1.006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1.0121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1.0213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1.0331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1.0422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1.0482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1.0506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1.0439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1.0312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1.0156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1.0061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1.0015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1.0001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60" presetClass="entr" presetSubtype="12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2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60" presetClass="entr" presetSubtype="12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3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2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19.9349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19.7456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19.44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19.02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18.5212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17.925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17.2507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16.5027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15.6925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14.829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13.920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12.9772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12.0068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11.0184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10.020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9.0263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8.0373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7.0688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6.1264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5.218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4.352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3.5418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2.7922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2.1127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1.5104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0.9978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0.5817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270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0738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3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93DC7A9-3FC0-7D3A-5E22-198BC677D4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r="1225"/>
          <a:stretch>
            <a:fillRect/>
          </a:stretch>
        </p:blipFill>
        <p:spPr>
          <a:xfrm>
            <a:off x="1393825" y="715963"/>
            <a:ext cx="9744075" cy="5137150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24CB5D5-7104-6D3E-E437-6EDD6AD68C79}"/>
              </a:ext>
            </a:extLst>
          </p:cNvPr>
          <p:cNvSpPr/>
          <p:nvPr/>
        </p:nvSpPr>
        <p:spPr>
          <a:xfrm>
            <a:off x="0" y="0"/>
            <a:ext cx="955589" cy="6858000"/>
          </a:xfrm>
          <a:prstGeom prst="rect">
            <a:avLst/>
          </a:prstGeom>
          <a:solidFill>
            <a:srgbClr val="F0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35F4A-397C-7323-5F18-B04A723B9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0595" y="0"/>
            <a:ext cx="2678206" cy="133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70087"/>
      </p:ext>
    </p:extLst>
  </p:cSld>
  <p:clrMapOvr>
    <a:masterClrMapping/>
  </p:clrMapOvr>
  <p:transition>
    <p:strips dir="r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E144A0-A753-03DF-3CBA-DEE2644A4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72" y="1103159"/>
            <a:ext cx="9532414" cy="48790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CE87814-6395-552C-A19C-207C7A808F24}"/>
              </a:ext>
            </a:extLst>
          </p:cNvPr>
          <p:cNvSpPr/>
          <p:nvPr/>
        </p:nvSpPr>
        <p:spPr>
          <a:xfrm>
            <a:off x="0" y="0"/>
            <a:ext cx="955589" cy="6858000"/>
          </a:xfrm>
          <a:prstGeom prst="rect">
            <a:avLst/>
          </a:prstGeom>
          <a:solidFill>
            <a:srgbClr val="F0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521AA0-6839-C95E-E2C5-D249B79D5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0595" y="0"/>
            <a:ext cx="2678206" cy="133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04571"/>
      </p:ext>
    </p:extLst>
  </p:cSld>
  <p:clrMapOvr>
    <a:masterClrMapping/>
  </p:clrMapOvr>
  <p:transition>
    <p:strips dir="r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B25136B-FB59-1E33-7748-0B3A002F7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65" y="1178011"/>
            <a:ext cx="9341200" cy="48073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EADCCEC-0630-C3D3-EE0D-20124021AFC5}"/>
              </a:ext>
            </a:extLst>
          </p:cNvPr>
          <p:cNvSpPr/>
          <p:nvPr/>
        </p:nvSpPr>
        <p:spPr>
          <a:xfrm>
            <a:off x="0" y="0"/>
            <a:ext cx="955589" cy="6858000"/>
          </a:xfrm>
          <a:prstGeom prst="rect">
            <a:avLst/>
          </a:prstGeom>
          <a:solidFill>
            <a:srgbClr val="F0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4290D4-84BF-D2FD-B51E-5A25C06E4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0595" y="0"/>
            <a:ext cx="2678206" cy="133910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0CB21E48-6F62-C796-C6E6-0E8F5155D5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8992709"/>
                  </p:ext>
                </p:extLst>
              </p:nvPr>
            </p:nvGraphicFramePr>
            <p:xfrm rot="19887781">
              <a:off x="-250085" y="4435945"/>
              <a:ext cx="5785056" cy="2169396"/>
            </p:xfrm>
            <a:graphic>
              <a:graphicData uri="http://schemas.microsoft.com/office/drawing/2017/model3d">
                <am3d:model3d r:embed="rId4">
                  <am3d:spPr>
                    <a:xfrm rot="19887781">
                      <a:off x="0" y="0"/>
                      <a:ext cx="5785056" cy="2169396"/>
                    </a:xfrm>
                    <a:prstGeom prst="rect">
                      <a:avLst/>
                    </a:prstGeom>
                  </am3d:spPr>
                  <am3d:camera>
                    <am3d:pos x="0" y="0" z="542264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8441" d="1000000"/>
                    <am3d:preTrans dx="-1967303" dy="-565373" dz="938470"/>
                    <am3d:scale>
                      <am3d:sx n="1000000" d="1000000"/>
                      <am3d:sy n="1000000" d="1000000"/>
                      <am3d:sz n="1000000" d="1000000"/>
                    </am3d:scale>
                    <am3d:rot ax="99713" ay="-34558" az="-98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8697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0CB21E48-6F62-C796-C6E6-0E8F5155D5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887781">
                <a:off x="-250085" y="4435945"/>
                <a:ext cx="5785056" cy="2169396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Frame 13">
            <a:extLst>
              <a:ext uri="{FF2B5EF4-FFF2-40B4-BE49-F238E27FC236}">
                <a16:creationId xmlns:a16="http://schemas.microsoft.com/office/drawing/2014/main" id="{40EACD1E-3301-BD7D-EA43-1C95F612FE22}"/>
              </a:ext>
            </a:extLst>
          </p:cNvPr>
          <p:cNvSpPr/>
          <p:nvPr/>
        </p:nvSpPr>
        <p:spPr>
          <a:xfrm>
            <a:off x="5071533" y="3048000"/>
            <a:ext cx="1210734" cy="745067"/>
          </a:xfrm>
          <a:prstGeom prst="frame">
            <a:avLst>
              <a:gd name="adj1" fmla="val 56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944448"/>
      </p:ext>
    </p:extLst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laydeck 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6CFA"/>
      </a:accent1>
      <a:accent2>
        <a:srgbClr val="5B38D8"/>
      </a:accent2>
      <a:accent3>
        <a:srgbClr val="21DAD7"/>
      </a:accent3>
      <a:accent4>
        <a:srgbClr val="18BAF0"/>
      </a:accent4>
      <a:accent5>
        <a:srgbClr val="FF7979"/>
      </a:accent5>
      <a:accent6>
        <a:srgbClr val="E45B44"/>
      </a:accent6>
      <a:hlink>
        <a:srgbClr val="0563C1"/>
      </a:hlink>
      <a:folHlink>
        <a:srgbClr val="954F72"/>
      </a:folHlink>
    </a:clrScheme>
    <a:fontScheme name="Claydeck">
      <a:majorFont>
        <a:latin typeface="Plus Jakarta Sans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2356</TotalTime>
  <Words>221</Words>
  <Application>Microsoft Office PowerPoint</Application>
  <PresentationFormat>Widescreen</PresentationFormat>
  <Paragraphs>64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Lato</vt:lpstr>
      <vt:lpstr>Plus Jakarta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WATER MELON</dc:creator>
  <cp:lastModifiedBy>kevin nhim</cp:lastModifiedBy>
  <cp:revision>231</cp:revision>
  <dcterms:created xsi:type="dcterms:W3CDTF">2022-01-31T06:26:00Z</dcterms:created>
  <dcterms:modified xsi:type="dcterms:W3CDTF">2023-09-10T17:23:02Z</dcterms:modified>
</cp:coreProperties>
</file>